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-153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7B221-0E39-425A-B8E0-6723380907B5}" type="datetimeFigureOut">
              <a:rPr lang="he-IL" smtClean="0"/>
              <a:t>כ"ט/תשרי/תשע"ד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D7EA6-D3FB-46E3-87EB-5932A7C4B73B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קבוצה 16"/>
          <p:cNvGrpSpPr/>
          <p:nvPr/>
        </p:nvGrpSpPr>
        <p:grpSpPr>
          <a:xfrm>
            <a:off x="-1803945" y="-161925"/>
            <a:ext cx="10947945" cy="7019925"/>
            <a:chOff x="-1803945" y="-161925"/>
            <a:chExt cx="10947945" cy="7019925"/>
          </a:xfrm>
        </p:grpSpPr>
        <p:pic>
          <p:nvPicPr>
            <p:cNvPr id="1027" name="תמונה 17" descr="image00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803945" y="-161925"/>
              <a:ext cx="10803929" cy="7019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6047656" y="1209675"/>
              <a:ext cx="3096344" cy="397031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en-US" dirty="0" smtClean="0"/>
                <a:t> </a:t>
              </a:r>
              <a:r>
                <a:rPr lang="en-US" sz="2800" b="1" i="1" dirty="0" smtClean="0"/>
                <a:t>v 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אחת ההחלטות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החשובות בחריטה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משנה תדר.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אני הוספתי הגנה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טיימר של בוילר . 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למי שעובד 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בשעות לא קובעות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שישים טיימר של</a:t>
              </a:r>
            </a:p>
            <a:p>
              <a:r>
                <a:rPr lang="he-IL" sz="2800" b="1" i="1" dirty="0">
                  <a:solidFill>
                    <a:srgbClr val="FFFF00"/>
                  </a:solidFill>
                </a:rPr>
                <a:t> </a:t>
              </a:r>
              <a:r>
                <a:rPr lang="he-IL" sz="2800" b="1" i="1" dirty="0" smtClean="0">
                  <a:solidFill>
                    <a:srgbClr val="FFFF00"/>
                  </a:solidFill>
                </a:rPr>
                <a:t>  3 שעות  </a:t>
              </a:r>
              <a:endParaRPr lang="he-IL" sz="2800" b="1" i="1" dirty="0"/>
            </a:p>
          </p:txBody>
        </p:sp>
        <p:cxnSp>
          <p:nvCxnSpPr>
            <p:cNvPr id="6" name="מחבר חץ ישר 5"/>
            <p:cNvCxnSpPr/>
            <p:nvPr/>
          </p:nvCxnSpPr>
          <p:spPr>
            <a:xfrm flipH="1">
              <a:off x="3383360" y="5269507"/>
              <a:ext cx="4176464" cy="21602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287016" y="3973363"/>
              <a:ext cx="5370381" cy="1015663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6000" b="1" i="1" dirty="0" smtClean="0">
                  <a:solidFill>
                    <a:srgbClr val="FF0000"/>
                  </a:solidFill>
                </a:rPr>
                <a:t>המשנה תדר שלי</a:t>
              </a:r>
              <a:endParaRPr lang="he-IL" sz="6000" b="1" i="1" dirty="0">
                <a:solidFill>
                  <a:srgbClr val="FF0000"/>
                </a:solidFill>
              </a:endParaRPr>
            </a:p>
          </p:txBody>
        </p:sp>
        <p:cxnSp>
          <p:nvCxnSpPr>
            <p:cNvPr id="11" name="מחבר חץ ישר 10"/>
            <p:cNvCxnSpPr/>
            <p:nvPr/>
          </p:nvCxnSpPr>
          <p:spPr>
            <a:xfrm flipV="1">
              <a:off x="3023320" y="1525091"/>
              <a:ext cx="720080" cy="2664296"/>
            </a:xfrm>
            <a:prstGeom prst="straightConnector1">
              <a:avLst/>
            </a:prstGeom>
            <a:ln w="571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37</Words>
  <Application>Microsoft Office PowerPoint</Application>
  <PresentationFormat>‫הצגה על המסך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2" baseType="lpstr">
      <vt:lpstr>ערכת נושא Office</vt:lpstr>
      <vt:lpstr>שקופית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israel</dc:creator>
  <cp:lastModifiedBy>israel</cp:lastModifiedBy>
  <cp:revision>2</cp:revision>
  <dcterms:created xsi:type="dcterms:W3CDTF">2013-10-02T23:12:35Z</dcterms:created>
  <dcterms:modified xsi:type="dcterms:W3CDTF">2013-10-02T23:30:12Z</dcterms:modified>
</cp:coreProperties>
</file>