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8" r:id="rId2"/>
    <p:sldId id="257" r:id="rId3"/>
    <p:sldId id="259" r:id="rId4"/>
    <p:sldId id="261" r:id="rId5"/>
    <p:sldId id="256" r:id="rId6"/>
    <p:sldId id="260" r:id="rId7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Rg st="1" end="6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84380"/>
    <p:restoredTop sz="94660"/>
  </p:normalViewPr>
  <p:slideViewPr>
    <p:cSldViewPr>
      <p:cViewPr varScale="1">
        <p:scale>
          <a:sx n="43" d="100"/>
          <a:sy n="43" d="100"/>
        </p:scale>
        <p:origin x="-73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EE962-87EA-46F1-A900-23055551EB2C}" type="datetimeFigureOut">
              <a:rPr lang="he-IL" smtClean="0"/>
              <a:pPr/>
              <a:t>ט"ו/סיון/תשע"ג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78988-B9EF-48B1-974F-C816A63CAF14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EE962-87EA-46F1-A900-23055551EB2C}" type="datetimeFigureOut">
              <a:rPr lang="he-IL" smtClean="0"/>
              <a:pPr/>
              <a:t>ט"ו/סיון/תשע"ג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78988-B9EF-48B1-974F-C816A63CAF14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EE962-87EA-46F1-A900-23055551EB2C}" type="datetimeFigureOut">
              <a:rPr lang="he-IL" smtClean="0"/>
              <a:pPr/>
              <a:t>ט"ו/סיון/תשע"ג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78988-B9EF-48B1-974F-C816A63CAF14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EE962-87EA-46F1-A900-23055551EB2C}" type="datetimeFigureOut">
              <a:rPr lang="he-IL" smtClean="0"/>
              <a:pPr/>
              <a:t>ט"ו/סיון/תשע"ג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78988-B9EF-48B1-974F-C816A63CAF14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EE962-87EA-46F1-A900-23055551EB2C}" type="datetimeFigureOut">
              <a:rPr lang="he-IL" smtClean="0"/>
              <a:pPr/>
              <a:t>ט"ו/סיון/תשע"ג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78988-B9EF-48B1-974F-C816A63CAF14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EE962-87EA-46F1-A900-23055551EB2C}" type="datetimeFigureOut">
              <a:rPr lang="he-IL" smtClean="0"/>
              <a:pPr/>
              <a:t>ט"ו/סיון/תשע"ג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78988-B9EF-48B1-974F-C816A63CAF14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EE962-87EA-46F1-A900-23055551EB2C}" type="datetimeFigureOut">
              <a:rPr lang="he-IL" smtClean="0"/>
              <a:pPr/>
              <a:t>ט"ו/סיון/תשע"ג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78988-B9EF-48B1-974F-C816A63CAF14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EE962-87EA-46F1-A900-23055551EB2C}" type="datetimeFigureOut">
              <a:rPr lang="he-IL" smtClean="0"/>
              <a:pPr/>
              <a:t>ט"ו/סיון/תשע"ג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78988-B9EF-48B1-974F-C816A63CAF14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EE962-87EA-46F1-A900-23055551EB2C}" type="datetimeFigureOut">
              <a:rPr lang="he-IL" smtClean="0"/>
              <a:pPr/>
              <a:t>ט"ו/סיון/תשע"ג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78988-B9EF-48B1-974F-C816A63CAF14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EE962-87EA-46F1-A900-23055551EB2C}" type="datetimeFigureOut">
              <a:rPr lang="he-IL" smtClean="0"/>
              <a:pPr/>
              <a:t>ט"ו/סיון/תשע"ג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78988-B9EF-48B1-974F-C816A63CAF14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EE962-87EA-46F1-A900-23055551EB2C}" type="datetimeFigureOut">
              <a:rPr lang="he-IL" smtClean="0"/>
              <a:pPr/>
              <a:t>ט"ו/סיון/תשע"ג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78988-B9EF-48B1-974F-C816A63CAF14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8EE962-87EA-46F1-A900-23055551EB2C}" type="datetimeFigureOut">
              <a:rPr lang="he-IL" smtClean="0"/>
              <a:pPr/>
              <a:t>ט"ו/סיון/תשע"ג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278988-B9EF-48B1-974F-C816A63CAF14}" type="slidenum">
              <a:rPr lang="he-IL" smtClean="0"/>
              <a:pPr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356628" cy="6653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קבוצה 5"/>
          <p:cNvGrpSpPr/>
          <p:nvPr/>
        </p:nvGrpSpPr>
        <p:grpSpPr>
          <a:xfrm>
            <a:off x="0" y="0"/>
            <a:ext cx="8951383" cy="6713537"/>
            <a:chOff x="0" y="0"/>
            <a:chExt cx="8951383" cy="6713537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8951383" cy="67135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" name="TextBox 2"/>
            <p:cNvSpPr txBox="1"/>
            <p:nvPr/>
          </p:nvSpPr>
          <p:spPr>
            <a:xfrm>
              <a:off x="0" y="4643446"/>
              <a:ext cx="8488221" cy="1754326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he-IL" dirty="0" smtClean="0"/>
                <a:t>             </a:t>
              </a:r>
              <a:r>
                <a:rPr lang="he-IL" sz="5400" b="1" i="1" dirty="0" smtClean="0">
                  <a:solidFill>
                    <a:srgbClr val="FFFF00"/>
                  </a:solidFill>
                </a:rPr>
                <a:t>והשחזתי </a:t>
              </a:r>
              <a:r>
                <a:rPr lang="he-IL" sz="5400" b="1" i="1" dirty="0" smtClean="0">
                  <a:solidFill>
                    <a:srgbClr val="FFFF00"/>
                  </a:solidFill>
                </a:rPr>
                <a:t>אותו שיהיה מקום</a:t>
              </a:r>
            </a:p>
            <a:p>
              <a:r>
                <a:rPr lang="he-IL" sz="5400" b="1" i="1" dirty="0" smtClean="0">
                  <a:solidFill>
                    <a:srgbClr val="FFFF00"/>
                  </a:solidFill>
                </a:rPr>
                <a:t>לריתוך</a:t>
              </a:r>
              <a:endParaRPr lang="he-IL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462" y="144462"/>
            <a:ext cx="8999537" cy="67496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8347"/>
            <a:ext cx="8999537" cy="67496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קבוצה 5"/>
          <p:cNvGrpSpPr/>
          <p:nvPr/>
        </p:nvGrpSpPr>
        <p:grpSpPr>
          <a:xfrm>
            <a:off x="-357222" y="0"/>
            <a:ext cx="9144096" cy="6858000"/>
            <a:chOff x="-357222" y="0"/>
            <a:chExt cx="9144096" cy="685800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-357222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" name="TextBox 2"/>
            <p:cNvSpPr txBox="1"/>
            <p:nvPr/>
          </p:nvSpPr>
          <p:spPr>
            <a:xfrm>
              <a:off x="-285784" y="5780782"/>
              <a:ext cx="9072658" cy="1077218"/>
            </a:xfrm>
            <a:prstGeom prst="rect">
              <a:avLst/>
            </a:prstGeom>
            <a:solidFill>
              <a:srgbClr val="C00000"/>
            </a:solidFill>
          </p:spPr>
          <p:txBody>
            <a:bodyPr wrap="square" rtlCol="1">
              <a:spAutoFit/>
            </a:bodyPr>
            <a:lstStyle/>
            <a:p>
              <a:r>
                <a:rPr lang="he-IL" dirty="0" smtClean="0"/>
                <a:t>        </a:t>
              </a:r>
              <a:r>
                <a:rPr lang="he-IL" sz="3200" b="1" i="1" dirty="0" smtClean="0">
                  <a:solidFill>
                    <a:srgbClr val="FFFF00"/>
                  </a:solidFill>
                </a:rPr>
                <a:t>תכנתי את המחזיק שיהיה אפשרות משחק  עם הסכין כלפי למעלה או למטה או בסוגי סכינים</a:t>
              </a:r>
              <a:endParaRPr lang="he-IL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קבוצה 4"/>
          <p:cNvGrpSpPr/>
          <p:nvPr/>
        </p:nvGrpSpPr>
        <p:grpSpPr>
          <a:xfrm>
            <a:off x="144462" y="144462"/>
            <a:ext cx="8475161" cy="6356371"/>
            <a:chOff x="144462" y="144462"/>
            <a:chExt cx="8475161" cy="6356371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44462" y="144462"/>
              <a:ext cx="8475161" cy="63563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" name="TextBox 2"/>
            <p:cNvSpPr txBox="1"/>
            <p:nvPr/>
          </p:nvSpPr>
          <p:spPr>
            <a:xfrm>
              <a:off x="2264021" y="5429264"/>
              <a:ext cx="5421677" cy="830997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he-IL" dirty="0" smtClean="0"/>
                <a:t> </a:t>
              </a:r>
              <a:r>
                <a:rPr lang="he-IL" sz="4800" b="1" i="1" dirty="0" smtClean="0">
                  <a:solidFill>
                    <a:srgbClr val="FFFF00"/>
                  </a:solidFill>
                </a:rPr>
                <a:t>ויצא לי מחזיק סכינים</a:t>
              </a:r>
              <a:endParaRPr lang="he-IL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27</Words>
  <Application>Microsoft Office PowerPoint</Application>
  <PresentationFormat>‫הצגה על המסך (4:3)</PresentationFormat>
  <Paragraphs>4</Paragraphs>
  <Slides>6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6</vt:i4>
      </vt:variant>
    </vt:vector>
  </HeadingPairs>
  <TitlesOfParts>
    <vt:vector size="7" baseType="lpstr">
      <vt:lpstr>ערכת נושא Office</vt:lpstr>
      <vt:lpstr>שקופית 1</vt:lpstr>
      <vt:lpstr>שקופית 2</vt:lpstr>
      <vt:lpstr>שקופית 3</vt:lpstr>
      <vt:lpstr>שקופית 4</vt:lpstr>
      <vt:lpstr>שקופית 5</vt:lpstr>
      <vt:lpstr>שקופית 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שקופית 1</dc:title>
  <dc:creator>ישראל</dc:creator>
  <cp:lastModifiedBy>ישראל</cp:lastModifiedBy>
  <cp:revision>5</cp:revision>
  <dcterms:created xsi:type="dcterms:W3CDTF">2013-05-24T00:25:40Z</dcterms:created>
  <dcterms:modified xsi:type="dcterms:W3CDTF">2013-05-24T04:56:47Z</dcterms:modified>
</cp:coreProperties>
</file>