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A018A-B69B-4102-AC61-49F71CDFC039}" type="datetimeFigureOut">
              <a:rPr lang="en-US" smtClean="0"/>
              <a:t>12/4/2018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EC45-C883-46BB-94EF-6682427B3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650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A018A-B69B-4102-AC61-49F71CDFC039}" type="datetimeFigureOut">
              <a:rPr lang="en-US" smtClean="0"/>
              <a:t>12/4/2018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EC45-C883-46BB-94EF-6682427B3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979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A018A-B69B-4102-AC61-49F71CDFC039}" type="datetimeFigureOut">
              <a:rPr lang="en-US" smtClean="0"/>
              <a:t>12/4/2018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EC45-C883-46BB-94EF-6682427B3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316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A018A-B69B-4102-AC61-49F71CDFC039}" type="datetimeFigureOut">
              <a:rPr lang="en-US" smtClean="0"/>
              <a:t>12/4/2018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EC45-C883-46BB-94EF-6682427B3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544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A018A-B69B-4102-AC61-49F71CDFC039}" type="datetimeFigureOut">
              <a:rPr lang="en-US" smtClean="0"/>
              <a:t>12/4/2018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EC45-C883-46BB-94EF-6682427B3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358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A018A-B69B-4102-AC61-49F71CDFC039}" type="datetimeFigureOut">
              <a:rPr lang="en-US" smtClean="0"/>
              <a:t>12/4/2018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EC45-C883-46BB-94EF-6682427B3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245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A018A-B69B-4102-AC61-49F71CDFC039}" type="datetimeFigureOut">
              <a:rPr lang="en-US" smtClean="0"/>
              <a:t>12/4/2018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EC45-C883-46BB-94EF-6682427B3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965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A018A-B69B-4102-AC61-49F71CDFC039}" type="datetimeFigureOut">
              <a:rPr lang="en-US" smtClean="0"/>
              <a:t>12/4/2018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EC45-C883-46BB-94EF-6682427B3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491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A018A-B69B-4102-AC61-49F71CDFC039}" type="datetimeFigureOut">
              <a:rPr lang="en-US" smtClean="0"/>
              <a:t>12/4/2018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EC45-C883-46BB-94EF-6682427B3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20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A018A-B69B-4102-AC61-49F71CDFC039}" type="datetimeFigureOut">
              <a:rPr lang="en-US" smtClean="0"/>
              <a:t>12/4/2018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EC45-C883-46BB-94EF-6682427B3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855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A018A-B69B-4102-AC61-49F71CDFC039}" type="datetimeFigureOut">
              <a:rPr lang="en-US" smtClean="0"/>
              <a:t>12/4/2018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4EC45-C883-46BB-94EF-6682427B3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492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A018A-B69B-4102-AC61-49F71CDFC039}" type="datetimeFigureOut">
              <a:rPr lang="en-US" smtClean="0"/>
              <a:t>12/4/2018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4EC45-C883-46BB-94EF-6682427B3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811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7319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</cp:revision>
  <dcterms:created xsi:type="dcterms:W3CDTF">2018-12-03T22:26:53Z</dcterms:created>
  <dcterms:modified xsi:type="dcterms:W3CDTF">2018-12-03T22:27:31Z</dcterms:modified>
</cp:coreProperties>
</file>