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-104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09A58-CDAC-401A-A37C-BD5AC5FE5E02}" type="datetimeFigureOut">
              <a:rPr lang="he-IL" smtClean="0"/>
              <a:t>כ"ה/אייר/תשע"ג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402DB-A40B-4A23-A0B0-499E0702EAD0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2013-05-05 08.40.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858000"/>
          </a:xfrm>
          <a:prstGeom prst="rect">
            <a:avLst/>
          </a:prstGeom>
        </p:spPr>
      </p:pic>
      <p:grpSp>
        <p:nvGrpSpPr>
          <p:cNvPr id="6" name="קבוצה 5"/>
          <p:cNvGrpSpPr/>
          <p:nvPr/>
        </p:nvGrpSpPr>
        <p:grpSpPr>
          <a:xfrm>
            <a:off x="0" y="332656"/>
            <a:ext cx="9144001" cy="3161387"/>
            <a:chOff x="0" y="332656"/>
            <a:chExt cx="9144001" cy="3161387"/>
          </a:xfrm>
        </p:grpSpPr>
        <p:sp>
          <p:nvSpPr>
            <p:cNvPr id="3" name="TextBox 2"/>
            <p:cNvSpPr txBox="1"/>
            <p:nvPr/>
          </p:nvSpPr>
          <p:spPr>
            <a:xfrm>
              <a:off x="52873" y="332656"/>
              <a:ext cx="9091128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dirty="0" smtClean="0"/>
                <a:t>                                                                                                                                  </a:t>
              </a:r>
              <a:endParaRPr lang="he-IL" dirty="0"/>
            </a:p>
          </p:txBody>
        </p:sp>
        <p:sp>
          <p:nvSpPr>
            <p:cNvPr id="4" name="מלבן 3"/>
            <p:cNvSpPr/>
            <p:nvPr/>
          </p:nvSpPr>
          <p:spPr>
            <a:xfrm>
              <a:off x="0" y="908720"/>
              <a:ext cx="8930650" cy="2585323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  <a:sp3d>
              <a:bevelT w="152400" h="50800" prst="softRound"/>
            </a:sp3d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he-IL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איך להוציא קערה מתוך קערה </a:t>
              </a:r>
            </a:p>
            <a:p>
              <a:pPr algn="ctr"/>
              <a:r>
                <a:rPr lang="he-IL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ללא המכשיר </a:t>
              </a:r>
              <a:r>
                <a:rPr lang="he-IL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</a:t>
              </a:r>
            </a:p>
            <a:p>
              <a:pPr algn="ctr"/>
              <a:r>
                <a:rPr lang="he-IL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                                        </a:t>
              </a:r>
              <a:endParaRPr lang="he-IL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קבוצה 6"/>
          <p:cNvGrpSpPr/>
          <p:nvPr/>
        </p:nvGrpSpPr>
        <p:grpSpPr>
          <a:xfrm>
            <a:off x="0" y="260648"/>
            <a:ext cx="9144000" cy="6858000"/>
            <a:chOff x="0" y="260648"/>
            <a:chExt cx="9144000" cy="6858000"/>
          </a:xfrm>
        </p:grpSpPr>
        <p:pic>
          <p:nvPicPr>
            <p:cNvPr id="2" name="תמונה 1" descr="2013-05-05 08.40.1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60648"/>
              <a:ext cx="9144000" cy="6858000"/>
            </a:xfrm>
            <a:prstGeom prst="rect">
              <a:avLst/>
            </a:prstGeom>
          </p:spPr>
        </p:pic>
        <p:sp>
          <p:nvSpPr>
            <p:cNvPr id="4" name="מלבן 3"/>
            <p:cNvSpPr/>
            <p:nvPr/>
          </p:nvSpPr>
          <p:spPr>
            <a:xfrm>
              <a:off x="3131840" y="5934670"/>
              <a:ext cx="3501280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he-IL" sz="5400" b="1" i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היום בסדנה</a:t>
              </a:r>
              <a:endParaRPr lang="he-IL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657988" y="764704"/>
            <a:ext cx="6627135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dirty="0" smtClean="0">
                <a:solidFill>
                  <a:srgbClr val="FF0000"/>
                </a:solidFill>
              </a:rPr>
              <a:t>  </a:t>
            </a:r>
            <a:r>
              <a:rPr lang="he-IL" sz="4000" b="1" i="1" dirty="0" smtClean="0">
                <a:solidFill>
                  <a:srgbClr val="FF0000"/>
                </a:solidFill>
              </a:rPr>
              <a:t>ארוקריאה</a:t>
            </a:r>
            <a:r>
              <a:rPr lang="he-IL" sz="4000" dirty="0" smtClean="0">
                <a:solidFill>
                  <a:srgbClr val="FF0000"/>
                </a:solidFill>
              </a:rPr>
              <a:t>                             </a:t>
            </a:r>
            <a:endParaRPr lang="he-IL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3611" y="6093296"/>
            <a:ext cx="371127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                                                       </a:t>
            </a:r>
            <a:endParaRPr lang="he-IL" dirty="0"/>
          </a:p>
        </p:txBody>
      </p:sp>
      <p:pic>
        <p:nvPicPr>
          <p:cNvPr id="2" name="תמונה 1" descr="2013-05-05 08.58.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539536" cy="6858000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-4356992" y="5733256"/>
            <a:ext cx="132122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he-I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חריטה ראשונית                                         </a:t>
            </a:r>
            <a:endParaRPr lang="he-I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73190"/>
            <a:chOff x="0" y="0"/>
            <a:chExt cx="9144000" cy="6873190"/>
          </a:xfrm>
        </p:grpSpPr>
        <p:pic>
          <p:nvPicPr>
            <p:cNvPr id="2" name="תמונה 1" descr="2013-05-05 09.54.3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0" y="6165304"/>
              <a:ext cx="8532440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he-IL" b="1" i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</a:t>
              </a:r>
              <a:r>
                <a:rPr lang="he-IL" sz="4000" b="1" i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אני חותך את העץ ועושה ממנו שרוול                                                                            </a:t>
              </a:r>
              <a:endParaRPr lang="he-IL" sz="40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62759" y="6021288"/>
            <a:ext cx="525015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                                                                               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928924" y="5661248"/>
            <a:ext cx="78915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                                                                                               </a:t>
            </a:r>
            <a:endParaRPr lang="he-IL" dirty="0"/>
          </a:p>
        </p:txBody>
      </p:sp>
      <p:grpSp>
        <p:nvGrpSpPr>
          <p:cNvPr id="6" name="קבוצה 5"/>
          <p:cNvGrpSpPr/>
          <p:nvPr/>
        </p:nvGrpSpPr>
        <p:grpSpPr>
          <a:xfrm>
            <a:off x="0" y="0"/>
            <a:ext cx="9468544" cy="6858000"/>
            <a:chOff x="0" y="0"/>
            <a:chExt cx="9468544" cy="6858000"/>
          </a:xfrm>
        </p:grpSpPr>
        <p:pic>
          <p:nvPicPr>
            <p:cNvPr id="2" name="תמונה 1" descr="2013-05-05 10.06.2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5" name="מלבן 4"/>
            <p:cNvSpPr/>
            <p:nvPr/>
          </p:nvSpPr>
          <p:spPr>
            <a:xfrm>
              <a:off x="0" y="5805264"/>
              <a:ext cx="9468544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he-IL" sz="4800" b="1" cap="none" spc="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0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  משני הצדדים נכנסתי וחתכתי                                         </a:t>
              </a:r>
              <a:endParaRPr lang="he-IL" sz="4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0" y="0"/>
            <a:ext cx="9144000" cy="7023021"/>
            <a:chOff x="0" y="0"/>
            <a:chExt cx="9144000" cy="7023021"/>
          </a:xfrm>
        </p:grpSpPr>
        <p:pic>
          <p:nvPicPr>
            <p:cNvPr id="2" name="תמונה 1" descr="2013-05-05 12.08.16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95736" y="0"/>
              <a:ext cx="6948264" cy="6858000"/>
            </a:xfrm>
            <a:prstGeom prst="rect">
              <a:avLst/>
            </a:prstGeom>
          </p:spPr>
        </p:pic>
        <p:cxnSp>
          <p:nvCxnSpPr>
            <p:cNvPr id="6" name="מחבר חץ ישר 5"/>
            <p:cNvCxnSpPr/>
            <p:nvPr/>
          </p:nvCxnSpPr>
          <p:spPr>
            <a:xfrm>
              <a:off x="2051720" y="4365104"/>
              <a:ext cx="2592288" cy="864096"/>
            </a:xfrm>
            <a:prstGeom prst="straightConnector1">
              <a:avLst/>
            </a:prstGeom>
            <a:ln w="7620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0" y="836712"/>
              <a:ext cx="2195736" cy="6186309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1">
              <a:spAutoFit/>
            </a:bodyPr>
            <a:lstStyle/>
            <a:p>
              <a:pPr algn="r"/>
              <a:r>
                <a:rPr lang="he-IL" dirty="0" smtClean="0"/>
                <a:t>  שלושה קערות הוצאתי</a:t>
              </a:r>
            </a:p>
            <a:p>
              <a:pPr algn="r"/>
              <a:r>
                <a:rPr lang="he-IL" dirty="0" smtClean="0"/>
                <a:t>    מהגזע הזה.</a:t>
              </a:r>
            </a:p>
            <a:p>
              <a:pPr algn="r"/>
              <a:r>
                <a:rPr lang="he-IL" dirty="0" smtClean="0"/>
                <a:t>בתחתון הדבקתי סגמנטים</a:t>
              </a:r>
            </a:p>
            <a:p>
              <a:pPr rtl="0"/>
              <a:r>
                <a:rPr lang="he-IL" dirty="0" smtClean="0"/>
                <a:t>  הפוטר בתור משקולת                 </a:t>
              </a:r>
            </a:p>
            <a:p>
              <a:pPr rtl="0"/>
              <a:endParaRPr lang="he-IL" dirty="0"/>
            </a:p>
            <a:p>
              <a:pPr rtl="0"/>
              <a:endParaRPr lang="he-IL" dirty="0" smtClean="0"/>
            </a:p>
            <a:p>
              <a:pPr rtl="0"/>
              <a:endParaRPr lang="he-IL" dirty="0"/>
            </a:p>
            <a:p>
              <a:pPr rtl="0"/>
              <a:endParaRPr lang="he-IL" dirty="0" smtClean="0"/>
            </a:p>
            <a:p>
              <a:pPr rtl="0"/>
              <a:endParaRPr lang="he-IL" dirty="0"/>
            </a:p>
            <a:p>
              <a:pPr rtl="0"/>
              <a:r>
                <a:rPr lang="he-IL" dirty="0" smtClean="0"/>
                <a:t>הסגמנטים</a:t>
              </a:r>
            </a:p>
            <a:p>
              <a:pPr rtl="0"/>
              <a:endParaRPr lang="he-IL" dirty="0"/>
            </a:p>
            <a:p>
              <a:pPr rtl="0"/>
              <a:endParaRPr lang="he-IL" dirty="0" smtClean="0"/>
            </a:p>
            <a:p>
              <a:pPr rtl="0"/>
              <a:endParaRPr lang="he-IL" dirty="0"/>
            </a:p>
            <a:p>
              <a:pPr rtl="0"/>
              <a:endParaRPr lang="he-IL" dirty="0" smtClean="0"/>
            </a:p>
            <a:p>
              <a:pPr rtl="0"/>
              <a:endParaRPr lang="he-IL" dirty="0"/>
            </a:p>
            <a:p>
              <a:pPr rtl="0"/>
              <a:endParaRPr lang="he-IL" dirty="0" smtClean="0"/>
            </a:p>
            <a:p>
              <a:pPr rtl="0"/>
              <a:endParaRPr lang="he-IL" dirty="0"/>
            </a:p>
            <a:p>
              <a:pPr rtl="0"/>
              <a:endParaRPr lang="en-US" dirty="0" smtClean="0"/>
            </a:p>
            <a:p>
              <a:pPr rtl="0"/>
              <a:r>
                <a:rPr lang="he-IL" dirty="0" smtClean="0"/>
                <a:t> </a:t>
              </a:r>
              <a:endParaRPr lang="he-IL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0" y="0"/>
            <a:ext cx="2123727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endParaRPr lang="he-IL" dirty="0" smtClean="0"/>
          </a:p>
          <a:p>
            <a:endParaRPr lang="he-IL" dirty="0"/>
          </a:p>
          <a:p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49</Words>
  <Application>Microsoft Office PowerPoint</Application>
  <PresentationFormat>‫הצגה על המסך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7" baseType="lpstr">
      <vt:lpstr>ערכת נושא Office</vt:lpstr>
      <vt:lpstr>שקופית 1</vt:lpstr>
      <vt:lpstr>שקופית 2</vt:lpstr>
      <vt:lpstr>שקופית 3</vt:lpstr>
      <vt:lpstr>שקופית 4</vt:lpstr>
      <vt:lpstr>שקופית 5</vt:lpstr>
      <vt:lpstr>שקופית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5</cp:revision>
  <dcterms:created xsi:type="dcterms:W3CDTF">2013-05-05T10:34:32Z</dcterms:created>
  <dcterms:modified xsi:type="dcterms:W3CDTF">2013-05-05T11:20:07Z</dcterms:modified>
</cp:coreProperties>
</file>