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43" d="100"/>
          <a:sy n="43" d="100"/>
        </p:scale>
        <p:origin x="-7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22D-03E3-49CE-BD5B-482FB4E72649}" type="datetimeFigureOut">
              <a:rPr lang="he-IL" smtClean="0"/>
              <a:t>י"ג/סיון/תשע"ג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735B-7FB0-40AD-B957-D67F2660CD5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22D-03E3-49CE-BD5B-482FB4E72649}" type="datetimeFigureOut">
              <a:rPr lang="he-IL" smtClean="0"/>
              <a:t>י"ג/סיון/תשע"ג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735B-7FB0-40AD-B957-D67F2660CD5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22D-03E3-49CE-BD5B-482FB4E72649}" type="datetimeFigureOut">
              <a:rPr lang="he-IL" smtClean="0"/>
              <a:t>י"ג/סיון/תשע"ג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735B-7FB0-40AD-B957-D67F2660CD5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22D-03E3-49CE-BD5B-482FB4E72649}" type="datetimeFigureOut">
              <a:rPr lang="he-IL" smtClean="0"/>
              <a:t>י"ג/סיון/תשע"ג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735B-7FB0-40AD-B957-D67F2660CD5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22D-03E3-49CE-BD5B-482FB4E72649}" type="datetimeFigureOut">
              <a:rPr lang="he-IL" smtClean="0"/>
              <a:t>י"ג/סיון/תשע"ג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735B-7FB0-40AD-B957-D67F2660CD5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22D-03E3-49CE-BD5B-482FB4E72649}" type="datetimeFigureOut">
              <a:rPr lang="he-IL" smtClean="0"/>
              <a:t>י"ג/סיון/תשע"ג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735B-7FB0-40AD-B957-D67F2660CD5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22D-03E3-49CE-BD5B-482FB4E72649}" type="datetimeFigureOut">
              <a:rPr lang="he-IL" smtClean="0"/>
              <a:t>י"ג/סיון/תשע"ג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735B-7FB0-40AD-B957-D67F2660CD5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22D-03E3-49CE-BD5B-482FB4E72649}" type="datetimeFigureOut">
              <a:rPr lang="he-IL" smtClean="0"/>
              <a:t>י"ג/סיון/תשע"ג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735B-7FB0-40AD-B957-D67F2660CD5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22D-03E3-49CE-BD5B-482FB4E72649}" type="datetimeFigureOut">
              <a:rPr lang="he-IL" smtClean="0"/>
              <a:t>י"ג/סיון/תשע"ג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735B-7FB0-40AD-B957-D67F2660CD5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22D-03E3-49CE-BD5B-482FB4E72649}" type="datetimeFigureOut">
              <a:rPr lang="he-IL" smtClean="0"/>
              <a:t>י"ג/סיון/תשע"ג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735B-7FB0-40AD-B957-D67F2660CD5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22D-03E3-49CE-BD5B-482FB4E72649}" type="datetimeFigureOut">
              <a:rPr lang="he-IL" smtClean="0"/>
              <a:t>י"ג/סיון/תשע"ג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D735B-7FB0-40AD-B957-D67F2660CD5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4022D-03E3-49CE-BD5B-482FB4E72649}" type="datetimeFigureOut">
              <a:rPr lang="he-IL" smtClean="0"/>
              <a:t>י"ג/סיון/תשע"ג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D735B-7FB0-40AD-B957-D67F2660CD55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קבוצה 6"/>
          <p:cNvGrpSpPr/>
          <p:nvPr/>
        </p:nvGrpSpPr>
        <p:grpSpPr>
          <a:xfrm>
            <a:off x="1428728" y="285714"/>
            <a:ext cx="5357850" cy="6066880"/>
            <a:chOff x="1428728" y="285714"/>
            <a:chExt cx="5357850" cy="6066880"/>
          </a:xfrm>
        </p:grpSpPr>
        <p:pic>
          <p:nvPicPr>
            <p:cNvPr id="1026" name="Picture 2" descr="http://t0.gstatic.com/images?q=tbn:ANd9GcQz3VCNQPAOqrKxYg1MugCdSGjjTO3LEhdWWTxa8irWZXwpXEgVpQ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428728" y="285714"/>
              <a:ext cx="5357850" cy="5357850"/>
            </a:xfrm>
            <a:prstGeom prst="rect">
              <a:avLst/>
            </a:prstGeom>
            <a:noFill/>
          </p:spPr>
        </p:pic>
        <p:sp>
          <p:nvSpPr>
            <p:cNvPr id="4" name="מלבן 3"/>
            <p:cNvSpPr/>
            <p:nvPr/>
          </p:nvSpPr>
          <p:spPr>
            <a:xfrm>
              <a:off x="2357422" y="5429264"/>
              <a:ext cx="3687228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he-IL" sz="5400" b="1" i="1" cap="none" spc="0" dirty="0" smtClean="0">
                  <a:ln w="24500" cmpd="dbl">
                    <a:solidFill>
                      <a:schemeClr val="accent2">
                        <a:shade val="85000"/>
                        <a:satMod val="155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2">
                          <a:tint val="10000"/>
                          <a:satMod val="155000"/>
                        </a:schemeClr>
                      </a:gs>
                      <a:gs pos="60000">
                        <a:schemeClr val="accent2">
                          <a:tint val="30000"/>
                          <a:satMod val="155000"/>
                        </a:schemeClr>
                      </a:gs>
                      <a:gs pos="100000">
                        <a:schemeClr val="accent2">
                          <a:tint val="73000"/>
                          <a:satMod val="155000"/>
                        </a:schemeClr>
                      </a:gs>
                    </a:gsLst>
                    <a:lin ang="5400000"/>
                  </a:gra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</a:effectLst>
                </a:rPr>
                <a:t>יצא לי טוב ?</a:t>
              </a:r>
              <a:endParaRPr lang="he-IL" sz="54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</Words>
  <Application>Microsoft Office PowerPoint</Application>
  <PresentationFormat>‫הצגה על המסך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2" baseType="lpstr">
      <vt:lpstr>ערכת נושא Office</vt:lpstr>
      <vt:lpstr>שקופית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ישראל</dc:creator>
  <cp:lastModifiedBy>ישראל</cp:lastModifiedBy>
  <cp:revision>1</cp:revision>
  <dcterms:created xsi:type="dcterms:W3CDTF">2013-05-22T02:23:50Z</dcterms:created>
  <dcterms:modified xsi:type="dcterms:W3CDTF">2013-05-22T02:31:07Z</dcterms:modified>
</cp:coreProperties>
</file>