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0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3225A-030C-4911-8E39-51A56D2595FA}" type="datetimeFigureOut">
              <a:rPr lang="he-IL" smtClean="0"/>
              <a:t>א'/סיון/תשע"ג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ACB6D-36BD-4703-8C0F-E8774CE76CBB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1132352" y="2366963"/>
            <a:ext cx="4515973" cy="2479550"/>
            <a:chOff x="1132352" y="2366963"/>
            <a:chExt cx="4515973" cy="2479550"/>
          </a:xfrm>
        </p:grpSpPr>
        <p:pic>
          <p:nvPicPr>
            <p:cNvPr id="1026" name="Picture 2" descr="C:\Users\ישראל\Documents\הורד (1)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495675" y="2366963"/>
              <a:ext cx="2152650" cy="2124075"/>
            </a:xfrm>
            <a:prstGeom prst="rect">
              <a:avLst/>
            </a:prstGeom>
            <a:noFill/>
          </p:spPr>
        </p:pic>
        <p:sp>
          <p:nvSpPr>
            <p:cNvPr id="3" name="TextBox 2"/>
            <p:cNvSpPr txBox="1"/>
            <p:nvPr/>
          </p:nvSpPr>
          <p:spPr>
            <a:xfrm>
              <a:off x="1132352" y="4077072"/>
              <a:ext cx="4344459" cy="76944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</a:t>
              </a:r>
              <a:r>
                <a:rPr lang="he-IL" sz="4400" b="1" i="1" dirty="0" smtClean="0"/>
                <a:t>להגיב        </a:t>
              </a:r>
              <a:r>
                <a:rPr lang="he-IL" dirty="0" smtClean="0"/>
                <a:t>                       </a:t>
              </a:r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</Words>
  <Application>Microsoft Office PowerPoint</Application>
  <PresentationFormat>‫הצגה על המסך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2" baseType="lpstr">
      <vt:lpstr>ערכת נושא Office</vt:lpstr>
      <vt:lpstr>שקופית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ישראל</dc:creator>
  <cp:lastModifiedBy>ישראל</cp:lastModifiedBy>
  <cp:revision>1</cp:revision>
  <dcterms:created xsi:type="dcterms:W3CDTF">2013-05-09T21:05:59Z</dcterms:created>
  <dcterms:modified xsi:type="dcterms:W3CDTF">2013-05-09T21:13:57Z</dcterms:modified>
</cp:coreProperties>
</file>