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Rg st="1" end="2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984" y="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0E14-77C7-4EDB-9D93-3DCBCEA39EC5}" type="datetimeFigureOut">
              <a:rPr lang="he-IL" smtClean="0"/>
              <a:t>ט"ז/חשון/תשע"ד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393BD-99A1-461F-9BFE-C2FA10097835}" type="slidenum">
              <a:rPr lang="he-IL" smtClean="0"/>
              <a:t>‹#›</a:t>
            </a:fld>
            <a:endParaRPr lang="he-I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0E14-77C7-4EDB-9D93-3DCBCEA39EC5}" type="datetimeFigureOut">
              <a:rPr lang="he-IL" smtClean="0"/>
              <a:t>ט"ז/חשון/תשע"ד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393BD-99A1-461F-9BFE-C2FA10097835}" type="slidenum">
              <a:rPr lang="he-IL" smtClean="0"/>
              <a:t>‹#›</a:t>
            </a:fld>
            <a:endParaRPr lang="he-I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0E14-77C7-4EDB-9D93-3DCBCEA39EC5}" type="datetimeFigureOut">
              <a:rPr lang="he-IL" smtClean="0"/>
              <a:t>ט"ז/חשון/תשע"ד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393BD-99A1-461F-9BFE-C2FA10097835}" type="slidenum">
              <a:rPr lang="he-IL" smtClean="0"/>
              <a:t>‹#›</a:t>
            </a:fld>
            <a:endParaRPr lang="he-I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0E14-77C7-4EDB-9D93-3DCBCEA39EC5}" type="datetimeFigureOut">
              <a:rPr lang="he-IL" smtClean="0"/>
              <a:t>ט"ז/חשון/תשע"ד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393BD-99A1-461F-9BFE-C2FA10097835}" type="slidenum">
              <a:rPr lang="he-IL" smtClean="0"/>
              <a:t>‹#›</a:t>
            </a:fld>
            <a:endParaRPr lang="he-I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0E14-77C7-4EDB-9D93-3DCBCEA39EC5}" type="datetimeFigureOut">
              <a:rPr lang="he-IL" smtClean="0"/>
              <a:t>ט"ז/חשון/תשע"ד</a:t>
            </a:fld>
            <a:endParaRPr lang="he-IL" dirty="0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393BD-99A1-461F-9BFE-C2FA10097835}" type="slidenum">
              <a:rPr lang="he-IL" smtClean="0"/>
              <a:t>‹#›</a:t>
            </a:fld>
            <a:endParaRPr lang="he-I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0E14-77C7-4EDB-9D93-3DCBCEA39EC5}" type="datetimeFigureOut">
              <a:rPr lang="he-IL" smtClean="0"/>
              <a:t>ט"ז/חשון/תשע"ד</a:t>
            </a:fld>
            <a:endParaRPr lang="he-IL" dirty="0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393BD-99A1-461F-9BFE-C2FA10097835}" type="slidenum">
              <a:rPr lang="he-IL" smtClean="0"/>
              <a:t>‹#›</a:t>
            </a:fld>
            <a:endParaRPr lang="he-I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0E14-77C7-4EDB-9D93-3DCBCEA39EC5}" type="datetimeFigureOut">
              <a:rPr lang="he-IL" smtClean="0"/>
              <a:t>ט"ז/חשון/תשע"ד</a:t>
            </a:fld>
            <a:endParaRPr lang="he-IL" dirty="0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393BD-99A1-461F-9BFE-C2FA10097835}" type="slidenum">
              <a:rPr lang="he-IL" smtClean="0"/>
              <a:t>‹#›</a:t>
            </a:fld>
            <a:endParaRPr lang="he-I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0E14-77C7-4EDB-9D93-3DCBCEA39EC5}" type="datetimeFigureOut">
              <a:rPr lang="he-IL" smtClean="0"/>
              <a:t>ט"ז/חשון/תשע"ד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393BD-99A1-461F-9BFE-C2FA10097835}" type="slidenum">
              <a:rPr lang="he-IL" smtClean="0"/>
              <a:t>‹#›</a:t>
            </a:fld>
            <a:endParaRPr lang="he-I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0E14-77C7-4EDB-9D93-3DCBCEA39EC5}" type="datetimeFigureOut">
              <a:rPr lang="he-IL" smtClean="0"/>
              <a:t>ט"ז/חשון/תשע"ד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393BD-99A1-461F-9BFE-C2FA10097835}" type="slidenum">
              <a:rPr lang="he-IL" smtClean="0"/>
              <a:t>‹#›</a:t>
            </a:fld>
            <a:endParaRPr lang="he-I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0E14-77C7-4EDB-9D93-3DCBCEA39EC5}" type="datetimeFigureOut">
              <a:rPr lang="he-IL" smtClean="0"/>
              <a:t>ט"ז/חשון/תשע"ד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393BD-99A1-461F-9BFE-C2FA10097835}" type="slidenum">
              <a:rPr lang="he-IL" smtClean="0"/>
              <a:t>‹#›</a:t>
            </a:fld>
            <a:endParaRPr lang="he-I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0E14-77C7-4EDB-9D93-3DCBCEA39EC5}" type="datetimeFigureOut">
              <a:rPr lang="he-IL" smtClean="0"/>
              <a:t>ט"ז/חשון/תשע"ד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393BD-99A1-461F-9BFE-C2FA10097835}" type="slidenum">
              <a:rPr lang="he-IL" smtClean="0"/>
              <a:t>‹#›</a:t>
            </a:fld>
            <a:endParaRPr lang="he-IL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840E14-77C7-4EDB-9D93-3DCBCEA39EC5}" type="datetimeFigureOut">
              <a:rPr lang="he-IL" smtClean="0"/>
              <a:t>ט"ז/חשון/תשע"ד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C393BD-99A1-461F-9BFE-C2FA10097835}" type="slidenum">
              <a:rPr lang="he-IL" smtClean="0"/>
              <a:t>‹#›</a:t>
            </a:fld>
            <a:endParaRPr lang="he-I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קבוצה 5"/>
          <p:cNvGrpSpPr/>
          <p:nvPr/>
        </p:nvGrpSpPr>
        <p:grpSpPr>
          <a:xfrm>
            <a:off x="0" y="0"/>
            <a:ext cx="9144000" cy="8279190"/>
            <a:chOff x="0" y="0"/>
            <a:chExt cx="9144000" cy="827919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" name="TextBox 2"/>
            <p:cNvSpPr txBox="1"/>
            <p:nvPr/>
          </p:nvSpPr>
          <p:spPr>
            <a:xfrm>
              <a:off x="5495311" y="0"/>
              <a:ext cx="3648689" cy="8279190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2800" b="1" i="1" dirty="0" smtClean="0">
                  <a:solidFill>
                    <a:srgbClr val="FFFF00"/>
                  </a:solidFill>
                </a:rPr>
                <a:t>כבר הפעם השלישית </a:t>
              </a:r>
            </a:p>
            <a:p>
              <a:pPr algn="ctr"/>
              <a:r>
                <a:rPr lang="he-IL" sz="2800" b="1" i="1" dirty="0" smtClean="0">
                  <a:solidFill>
                    <a:srgbClr val="FFFF00"/>
                  </a:solidFill>
                </a:rPr>
                <a:t> שאני מצלם  אותה</a:t>
              </a:r>
              <a:r>
                <a:rPr lang="en-US" sz="2800" b="1" i="1" dirty="0" smtClean="0">
                  <a:solidFill>
                    <a:srgbClr val="FFFF00"/>
                  </a:solidFill>
                </a:rPr>
                <a:t>  . </a:t>
              </a:r>
            </a:p>
            <a:p>
              <a:pPr algn="ctr"/>
              <a:r>
                <a:rPr lang="he-IL" sz="2800" b="1" i="1" dirty="0" smtClean="0">
                  <a:solidFill>
                    <a:srgbClr val="FFFF00"/>
                  </a:solidFill>
                </a:rPr>
                <a:t>נקודת המוצא שלי היא</a:t>
              </a:r>
            </a:p>
            <a:p>
              <a:pPr algn="ctr"/>
              <a:r>
                <a:rPr lang="he-IL" sz="2800" b="1" i="1" dirty="0" smtClean="0">
                  <a:solidFill>
                    <a:srgbClr val="FFFF00"/>
                  </a:solidFill>
                </a:rPr>
                <a:t>שאם האזמל מקבל הרבה מכות הוא צריך </a:t>
              </a:r>
            </a:p>
            <a:p>
              <a:pPr algn="ctr"/>
              <a:r>
                <a:rPr lang="he-IL" sz="2800" b="1" i="1" dirty="0" smtClean="0">
                  <a:solidFill>
                    <a:srgbClr val="FFFF00"/>
                  </a:solidFill>
                </a:rPr>
                <a:t>להיות חזק</a:t>
              </a:r>
              <a:r>
                <a:rPr lang="en-US" sz="2800" b="1" i="1" dirty="0" smtClean="0">
                  <a:solidFill>
                    <a:srgbClr val="FFFF00"/>
                  </a:solidFill>
                </a:rPr>
                <a:t> .</a:t>
              </a:r>
              <a:r>
                <a:rPr lang="he-IL" sz="2800" b="1" i="1" dirty="0" smtClean="0">
                  <a:solidFill>
                    <a:srgbClr val="FFFF00"/>
                  </a:solidFill>
                </a:rPr>
                <a:t>כשעשיתי אותה לראשונה הידע שלי בהשחזה היה פחות מעכשוו.</a:t>
              </a:r>
            </a:p>
            <a:p>
              <a:pPr algn="ctr"/>
              <a:r>
                <a:rPr lang="he-IL" sz="2800" b="1" i="1" dirty="0" smtClean="0">
                  <a:solidFill>
                    <a:srgbClr val="FFFF00"/>
                  </a:solidFill>
                </a:rPr>
                <a:t>וגם היום לקח לי הרבה זמן לעצב ולהשחיז.</a:t>
              </a:r>
            </a:p>
            <a:p>
              <a:pPr algn="ctr"/>
              <a:r>
                <a:rPr lang="he-IL" sz="2800" b="1" i="1" dirty="0" smtClean="0">
                  <a:solidFill>
                    <a:srgbClr val="FFFF00"/>
                  </a:solidFill>
                </a:rPr>
                <a:t>אני לאחר ההשחזה מנסה על הציפורן ולקח יפה וגם על עץ ניסיתי.</a:t>
              </a:r>
              <a:endParaRPr lang="en-US" sz="2800" b="1" i="1" dirty="0" smtClean="0">
                <a:solidFill>
                  <a:srgbClr val="FFFF00"/>
                </a:solidFill>
              </a:endParaRPr>
            </a:p>
            <a:p>
              <a:pPr algn="ctr"/>
              <a:endParaRPr lang="en-US" sz="2800" b="1" i="1" dirty="0" smtClean="0">
                <a:solidFill>
                  <a:srgbClr val="FFFF00"/>
                </a:solidFill>
              </a:endParaRPr>
            </a:p>
            <a:p>
              <a:pPr algn="ctr"/>
              <a:r>
                <a:rPr lang="en-US" sz="2800" b="1" i="1" dirty="0" smtClean="0">
                  <a:solidFill>
                    <a:srgbClr val="FFFF00"/>
                  </a:solidFill>
                </a:rPr>
                <a:t> </a:t>
              </a:r>
              <a:endParaRPr lang="he-IL" sz="2800" b="1" i="1" dirty="0" smtClean="0">
                <a:solidFill>
                  <a:srgbClr val="FFFF00"/>
                </a:solidFill>
              </a:endParaRPr>
            </a:p>
            <a:p>
              <a:pPr algn="ctr"/>
              <a:r>
                <a:rPr lang="he-IL" sz="2800" b="1" i="1" dirty="0" smtClean="0">
                  <a:solidFill>
                    <a:srgbClr val="FFFF00"/>
                  </a:solidFill>
                </a:rPr>
                <a:t> </a:t>
              </a:r>
            </a:p>
            <a:p>
              <a:pPr algn="ctr"/>
              <a:r>
                <a:rPr lang="he-IL" sz="2800" b="1" i="1" dirty="0" smtClean="0">
                  <a:solidFill>
                    <a:srgbClr val="FFFF00"/>
                  </a:solidFill>
                </a:rPr>
                <a:t> </a:t>
              </a:r>
            </a:p>
            <a:p>
              <a:pPr algn="ctr"/>
              <a:r>
                <a:rPr lang="he-IL" sz="2800" b="1" i="1" dirty="0" smtClean="0">
                  <a:solidFill>
                    <a:srgbClr val="FFFF00"/>
                  </a:solidFill>
                </a:rPr>
                <a:t>      </a:t>
              </a:r>
              <a:endParaRPr lang="he-IL" sz="2800" b="1" i="1" dirty="0">
                <a:solidFill>
                  <a:srgbClr val="FFFF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קבוצה 3"/>
          <p:cNvGrpSpPr/>
          <p:nvPr/>
        </p:nvGrpSpPr>
        <p:grpSpPr>
          <a:xfrm>
            <a:off x="0" y="-21958"/>
            <a:ext cx="9144000" cy="6858000"/>
            <a:chOff x="0" y="-21958"/>
            <a:chExt cx="9144000" cy="6858000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-21958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" name="TextBox 2"/>
            <p:cNvSpPr txBox="1"/>
            <p:nvPr/>
          </p:nvSpPr>
          <p:spPr>
            <a:xfrm>
              <a:off x="973238" y="5229200"/>
              <a:ext cx="6519797" cy="1077218"/>
            </a:xfrm>
            <a:prstGeom prst="rect">
              <a:avLst/>
            </a:prstGeom>
            <a:solidFill>
              <a:schemeClr val="tx1"/>
            </a:solidFill>
          </p:spPr>
          <p:txBody>
            <a:bodyPr wrap="none" rtlCol="1">
              <a:spAutoFit/>
            </a:bodyPr>
            <a:lstStyle/>
            <a:p>
              <a:r>
                <a:rPr lang="he-IL" sz="3200" b="1" i="1" dirty="0" smtClean="0">
                  <a:solidFill>
                    <a:srgbClr val="FFFF00"/>
                  </a:solidFill>
                </a:rPr>
                <a:t>בקצרה אזמל מהשוק עולה כמה שקלים</a:t>
              </a:r>
            </a:p>
            <a:p>
              <a:r>
                <a:rPr lang="he-IL" sz="3200" b="1" i="1" dirty="0" smtClean="0">
                  <a:solidFill>
                    <a:srgbClr val="FFFF00"/>
                  </a:solidFill>
                </a:rPr>
                <a:t>ותוצאה סופית לוקח מצוין</a:t>
              </a:r>
              <a:endParaRPr lang="he-IL" sz="3200" b="1" i="1" dirty="0">
                <a:solidFill>
                  <a:srgbClr val="FFFF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68</Words>
  <Application>Microsoft Office PowerPoint</Application>
  <PresentationFormat>‫הצגה על המסך (4:3)</PresentationFormat>
  <Paragraphs>14</Paragraphs>
  <Slides>2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</vt:i4>
      </vt:variant>
    </vt:vector>
  </HeadingPairs>
  <TitlesOfParts>
    <vt:vector size="3" baseType="lpstr">
      <vt:lpstr>ערכת נושא Office</vt:lpstr>
      <vt:lpstr>שקופית 1</vt:lpstr>
      <vt:lpstr>שקופית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israel</dc:creator>
  <cp:lastModifiedBy>israel</cp:lastModifiedBy>
  <cp:revision>4</cp:revision>
  <dcterms:created xsi:type="dcterms:W3CDTF">2013-10-20T14:38:47Z</dcterms:created>
  <dcterms:modified xsi:type="dcterms:W3CDTF">2013-10-20T15:10:19Z</dcterms:modified>
</cp:coreProperties>
</file>