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62840-E69A-410D-A9ED-3C2BE18B9D62}" type="datetimeFigureOut">
              <a:rPr lang="he-IL" smtClean="0"/>
              <a:pPr/>
              <a:t>א'/אייר/תשע"ג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85379-1C0F-42A9-B541-F97F58B671C7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4-08 06.56.28 - עותק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48264" y="5157192"/>
            <a:ext cx="1552883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סיסם הודי                 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4-08 14.39.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05576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0"/>
            <a:ext cx="2483768" cy="7017306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b="1" i="1" dirty="0" smtClean="0"/>
              <a:t>אחרי חריטה ראשונית</a:t>
            </a:r>
          </a:p>
          <a:p>
            <a:r>
              <a:rPr lang="he-IL" b="1" i="1" dirty="0" smtClean="0"/>
              <a:t> אני מנסה לעשות כד</a:t>
            </a:r>
          </a:p>
          <a:p>
            <a:r>
              <a:rPr lang="he-IL" b="1" i="1" dirty="0" smtClean="0"/>
              <a:t> בצורה לא שגרתית</a:t>
            </a:r>
          </a:p>
          <a:p>
            <a:r>
              <a:rPr lang="he-IL" b="1" i="1" dirty="0" smtClean="0"/>
              <a:t>עם פייה כמו משפך.</a:t>
            </a:r>
          </a:p>
          <a:p>
            <a:r>
              <a:rPr lang="he-IL" b="1" i="1" dirty="0" smtClean="0"/>
              <a:t>היה לי בעיות  עם הפוטר</a:t>
            </a:r>
          </a:p>
          <a:p>
            <a:r>
              <a:rPr lang="he-IL" b="1" i="1" dirty="0" smtClean="0"/>
              <a:t>שהיה משתחרר כול הזמן  אז</a:t>
            </a:r>
          </a:p>
          <a:p>
            <a:r>
              <a:rPr lang="he-IL" b="1" i="1" dirty="0" smtClean="0"/>
              <a:t>שמתי את הפלטה הזאת</a:t>
            </a:r>
          </a:p>
          <a:p>
            <a:r>
              <a:rPr lang="he-IL" b="1" i="1" dirty="0" smtClean="0"/>
              <a:t>שהיא ציר של משאבת מים</a:t>
            </a:r>
          </a:p>
          <a:p>
            <a:r>
              <a:rPr lang="he-IL" b="1" i="1" dirty="0" smtClean="0"/>
              <a:t>אני הולך לרוקן את הכד </a:t>
            </a:r>
          </a:p>
          <a:p>
            <a:r>
              <a:rPr lang="he-IL" b="1" i="1" dirty="0" smtClean="0"/>
              <a:t>מהבסיס שלו ובסיום העבודה אני אסגור אותו.</a:t>
            </a:r>
          </a:p>
          <a:p>
            <a:r>
              <a:rPr lang="he-IL" b="1" i="1" dirty="0" smtClean="0"/>
              <a:t>בקשר למשפך הוא עוד יעבור טיפול</a:t>
            </a:r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0"/>
            <a:ext cx="666023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36320" y="0"/>
            <a:ext cx="2548080" cy="7848302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b="1" i="1" dirty="0" smtClean="0"/>
              <a:t>הכד תפוש על פלטה.</a:t>
            </a:r>
          </a:p>
          <a:p>
            <a:r>
              <a:rPr lang="he-IL" b="1" i="1" dirty="0" smtClean="0"/>
              <a:t>היום הגעתי עד הצוור</a:t>
            </a:r>
          </a:p>
          <a:p>
            <a:r>
              <a:rPr lang="he-IL" b="1" i="1" dirty="0" smtClean="0"/>
              <a:t>אחרי הליטוש של החלק</a:t>
            </a:r>
          </a:p>
          <a:p>
            <a:r>
              <a:rPr lang="he-IL" b="1" i="1" dirty="0" smtClean="0"/>
              <a:t> הפנימי אני אפתח מצד העליון של הכד ויעשה  את רוב העבודה ידנית</a:t>
            </a:r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r>
              <a:rPr lang="he-IL" b="1" i="1" dirty="0" smtClean="0"/>
              <a:t> </a:t>
            </a:r>
          </a:p>
          <a:p>
            <a:r>
              <a:rPr lang="he-IL" dirty="0" smtClean="0"/>
              <a:t>                           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653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0"/>
            <a:ext cx="622818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"/>
            <a:ext cx="2893805" cy="7017306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r>
              <a:rPr lang="he-IL" b="1" i="1" dirty="0" smtClean="0"/>
              <a:t>הצד של הבסיס  הכד משם נכנסתי לרוקן את הכד.</a:t>
            </a:r>
          </a:p>
          <a:p>
            <a:r>
              <a:rPr lang="he-IL" b="1" i="1" dirty="0" smtClean="0"/>
              <a:t> </a:t>
            </a:r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r>
              <a:rPr lang="he-IL" dirty="0" smtClean="0"/>
              <a:t>                         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6448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0152" y="6381328"/>
            <a:ext cx="2272963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r>
              <a:rPr lang="he-IL" b="1" i="1" dirty="0" smtClean="0"/>
              <a:t>אחרי ליטוש פנימי</a:t>
            </a:r>
            <a:r>
              <a:rPr lang="he-IL" dirty="0" smtClean="0"/>
              <a:t>                                                                           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0"/>
            <a:ext cx="594015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"/>
            <a:ext cx="3203848" cy="7017306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pPr rtl="0"/>
            <a:r>
              <a:rPr lang="he-IL" b="1" i="1" dirty="0" smtClean="0"/>
              <a:t> הודות לידית ליטוש הזאת שדרך אגב אני ייצרתי אותה. והסבון כלים ליטשתי את הכד. לוקח בערך   20 שניות והנייר ליטוש מתמלא  באבק ואז</a:t>
            </a:r>
          </a:p>
          <a:p>
            <a:pPr rtl="0"/>
            <a:r>
              <a:rPr lang="he-IL" b="1" i="1" dirty="0" smtClean="0"/>
              <a:t>אני מוציא ועם מברשת פלדה מנקה וכך הפעולה חוזרת על עצמה עד לתוצאה הסופית    </a:t>
            </a:r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r>
              <a:rPr lang="he-IL" b="1" i="1" dirty="0" smtClean="0"/>
              <a:t>   </a:t>
            </a:r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endParaRPr lang="he-IL" b="1" i="1" dirty="0" smtClean="0"/>
          </a:p>
          <a:p>
            <a:pPr rtl="0"/>
            <a:r>
              <a:rPr lang="he-IL" b="1" i="1" dirty="0" smtClean="0"/>
              <a:t>         </a:t>
            </a:r>
            <a:endParaRPr lang="he-IL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0"/>
            <a:ext cx="644420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751122" cy="6858000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b="1" i="1" dirty="0" smtClean="0"/>
              <a:t> הכנתי מכסה עם 2 מדרגות שנכנס בחור הזה ואני אדביק אותו.</a:t>
            </a:r>
          </a:p>
          <a:p>
            <a:r>
              <a:rPr lang="he-IL" b="1" i="1" dirty="0" smtClean="0"/>
              <a:t>ואז אני אעבור לחלק הקדמי למשפך</a:t>
            </a:r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r>
              <a:rPr lang="he-IL" b="1" i="1" dirty="0" smtClean="0"/>
              <a:t>                            </a:t>
            </a:r>
            <a:endParaRPr lang="he-IL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2013-04-10 15.20.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0"/>
            <a:ext cx="5508104" cy="3789040"/>
          </a:xfrm>
          <a:prstGeom prst="rect">
            <a:avLst/>
          </a:prstGeom>
        </p:spPr>
      </p:pic>
      <p:pic>
        <p:nvPicPr>
          <p:cNvPr id="3" name="תמונה 2" descr="2013-04-10 15.21.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3429000"/>
            <a:ext cx="5508104" cy="3429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-131922"/>
            <a:ext cx="3635896" cy="7017306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b="1" i="1" dirty="0" smtClean="0"/>
              <a:t>המכסה לכד בחלק התחתון</a:t>
            </a:r>
            <a:r>
              <a:rPr lang="he-IL" dirty="0" smtClean="0"/>
              <a:t> </a:t>
            </a:r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194335" y="476672"/>
            <a:ext cx="3369554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r>
              <a:rPr lang="he-IL" b="1" i="1" dirty="0" smtClean="0"/>
              <a:t>את המכסה  אני חרטתי על גבי</a:t>
            </a:r>
          </a:p>
          <a:p>
            <a:r>
              <a:rPr lang="he-IL" b="1" i="1" dirty="0" smtClean="0"/>
              <a:t>הכד.</a:t>
            </a:r>
          </a:p>
          <a:p>
            <a:r>
              <a:rPr lang="he-IL" b="1" i="1" dirty="0" smtClean="0"/>
              <a:t>עשיתי את המדרגה החיצונית ואז</a:t>
            </a:r>
          </a:p>
          <a:p>
            <a:r>
              <a:rPr lang="he-IL" b="1" i="1" dirty="0" smtClean="0"/>
              <a:t>הכנסתי לתוך הכד וחרטתי את המדרגה הפנימית. לאחר  שסיימתי את המדרגות הפכתי את המכסה</a:t>
            </a:r>
          </a:p>
          <a:p>
            <a:r>
              <a:rPr lang="he-IL" b="1" i="1" dirty="0" smtClean="0"/>
              <a:t>והכנסתי לכד וחרטתי את מה שבלט מעבר לכד</a:t>
            </a:r>
          </a:p>
          <a:p>
            <a:r>
              <a:rPr lang="he-IL" b="1" i="1" dirty="0" smtClean="0"/>
              <a:t>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6536" cy="8496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92279" y="404664"/>
            <a:ext cx="1624891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r>
              <a:rPr lang="he-IL" b="1" i="1" dirty="0" smtClean="0"/>
              <a:t>תוצאה סופית</a:t>
            </a:r>
            <a:endParaRPr lang="he-IL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6948264" y="4869160"/>
            <a:ext cx="1912923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dirty="0" smtClean="0"/>
              <a:t> </a:t>
            </a:r>
            <a:r>
              <a:rPr lang="he-IL" b="1" i="1" dirty="0" smtClean="0"/>
              <a:t>מידות: 49</a:t>
            </a:r>
            <a:r>
              <a:rPr lang="en-US" b="1" i="1" dirty="0" smtClean="0"/>
              <a:t>X</a:t>
            </a:r>
            <a:r>
              <a:rPr lang="he-IL" b="1" i="1" dirty="0" smtClean="0"/>
              <a:t> 23</a:t>
            </a:r>
          </a:p>
          <a:p>
            <a:r>
              <a:rPr lang="he-IL" b="1" i="1" dirty="0" smtClean="0"/>
              <a:t>סיום: סנדיק סיר</a:t>
            </a:r>
          </a:p>
          <a:p>
            <a:r>
              <a:rPr lang="he-IL" b="1" i="1" dirty="0" smtClean="0"/>
              <a:t>ופרנץ פוליש</a:t>
            </a:r>
            <a:r>
              <a:rPr lang="he-IL" dirty="0" smtClean="0"/>
              <a:t>                   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DSCN17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0"/>
            <a:ext cx="54006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3635896" cy="7017306"/>
          </a:xfrm>
          <a:prstGeom prst="rect">
            <a:avLst/>
          </a:prstGeom>
          <a:solidFill>
            <a:srgbClr val="92D050"/>
          </a:solidFill>
        </p:spPr>
        <p:txBody>
          <a:bodyPr wrap="square" rtlCol="1">
            <a:spAutoFit/>
          </a:bodyPr>
          <a:lstStyle/>
          <a:p>
            <a:r>
              <a:rPr lang="he-IL" b="1" i="1" dirty="0" smtClean="0"/>
              <a:t>   העץ הזה שימש</a:t>
            </a:r>
            <a:r>
              <a:rPr lang="en-US" b="1" i="1" dirty="0" smtClean="0"/>
              <a:t>  </a:t>
            </a:r>
            <a:r>
              <a:rPr lang="he-IL" b="1" i="1" dirty="0" smtClean="0"/>
              <a:t>אותי להחזיק את הכד בפוטר.</a:t>
            </a:r>
          </a:p>
          <a:p>
            <a:r>
              <a:rPr lang="he-IL" b="1" i="1" dirty="0" smtClean="0"/>
              <a:t>לאחר שפתחתי לאחר שפתחתי מקדימה כי הייתי </a:t>
            </a:r>
          </a:p>
          <a:p>
            <a:r>
              <a:rPr lang="he-IL" b="1" i="1" dirty="0" smtClean="0"/>
              <a:t>צריך לשפר את החריטה הפנימית  באזור של   העליון</a:t>
            </a:r>
          </a:p>
          <a:p>
            <a:r>
              <a:rPr lang="he-IL" b="1" i="1" dirty="0" smtClean="0"/>
              <a:t> </a:t>
            </a:r>
            <a:r>
              <a:rPr lang="he-IL" b="1" i="1" dirty="0" smtClean="0"/>
              <a:t>של הכד    </a:t>
            </a:r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endParaRPr lang="he-IL" b="1" i="1" dirty="0" smtClean="0"/>
          </a:p>
          <a:p>
            <a:r>
              <a:rPr lang="he-IL" b="1" i="1" dirty="0" smtClean="0"/>
              <a:t>                      </a:t>
            </a:r>
            <a:endParaRPr lang="he-IL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252</Words>
  <Application>Microsoft Office PowerPoint</Application>
  <PresentationFormat>‫הצגה על המסך (4:3)</PresentationFormat>
  <Paragraphs>166</Paragraphs>
  <Slides>12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3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  <vt:lpstr>שקופית 7</vt:lpstr>
      <vt:lpstr>שקופית 8</vt:lpstr>
      <vt:lpstr>שקופית 9</vt:lpstr>
      <vt:lpstr>שקופית 10</vt:lpstr>
      <vt:lpstr>שקופית 11</vt:lpstr>
      <vt:lpstr>שקופית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14</cp:revision>
  <dcterms:created xsi:type="dcterms:W3CDTF">2013-04-08T20:30:58Z</dcterms:created>
  <dcterms:modified xsi:type="dcterms:W3CDTF">2013-04-11T11:29:48Z</dcterms:modified>
</cp:coreProperties>
</file>