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63" r:id="rId6"/>
    <p:sldId id="259" r:id="rId7"/>
    <p:sldId id="260" r:id="rId8"/>
    <p:sldId id="261" r:id="rId9"/>
    <p:sldId id="262" r:id="rId10"/>
    <p:sldId id="267" r:id="rId11"/>
    <p:sldId id="264" r:id="rId12"/>
    <p:sldId id="265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43" d="100"/>
          <a:sy n="43" d="100"/>
        </p:scale>
        <p:origin x="-7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538B7-6EF0-4698-9574-32AF81A69BB2}" type="datetimeFigureOut">
              <a:rPr lang="he-IL" smtClean="0"/>
              <a:pPr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E4223-4EE5-4260-8D6F-54530488F833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74963"/>
            <a:ext cx="9144000" cy="6783037"/>
            <a:chOff x="0" y="74963"/>
            <a:chExt cx="9144000" cy="678303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74963"/>
              <a:ext cx="9144000" cy="67830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2042376" y="714356"/>
              <a:ext cx="7101624" cy="769441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sz="4400" dirty="0" smtClean="0"/>
                <a:t>                  </a:t>
              </a:r>
              <a:r>
                <a:rPr lang="he-IL" sz="4400" dirty="0" smtClean="0"/>
                <a:t> </a:t>
              </a:r>
              <a:r>
                <a:rPr lang="he-IL" sz="4400" b="1" i="1" dirty="0" smtClean="0">
                  <a:solidFill>
                    <a:srgbClr val="FFFF00"/>
                  </a:solidFill>
                </a:rPr>
                <a:t>מתקן חריטת מתכת</a:t>
              </a:r>
              <a:endParaRPr lang="he-IL" sz="4400" dirty="0"/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-285784" y="0"/>
            <a:ext cx="9429784" cy="7072338"/>
            <a:chOff x="-285784" y="0"/>
            <a:chExt cx="9429784" cy="7072338"/>
          </a:xfrm>
        </p:grpSpPr>
        <p:pic>
          <p:nvPicPr>
            <p:cNvPr id="2" name="תמונה 1" descr="2013-05-20 12.29.11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285784" y="0"/>
              <a:ext cx="9429784" cy="7072338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928926" y="357166"/>
              <a:ext cx="5817618" cy="1323439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sz="4000" b="1" i="1" dirty="0" smtClean="0">
                  <a:solidFill>
                    <a:srgbClr val="FFFF00"/>
                  </a:solidFill>
                </a:rPr>
                <a:t>     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נראה שנסחפתי מידי</a:t>
              </a:r>
            </a:p>
            <a:p>
              <a:r>
                <a:rPr lang="he-IL" sz="4000" b="1" i="1" dirty="0" smtClean="0">
                  <a:solidFill>
                    <a:srgbClr val="FFFF00"/>
                  </a:solidFill>
                </a:rPr>
                <a:t>והורדתי יותר מידי מההגבה</a:t>
              </a:r>
              <a:endParaRPr lang="he-IL" sz="4000" b="1" i="1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תמונה 1" descr="2013-05-20 12.29.11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0" y="0"/>
              <a:ext cx="8462573" cy="193899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000" b="1" i="1" dirty="0" smtClean="0">
                  <a:solidFill>
                    <a:srgbClr val="FFFF00"/>
                  </a:solidFill>
                </a:rPr>
                <a:t>את כיוון הגובה אני אעשה על ידי הכנסה </a:t>
              </a:r>
            </a:p>
            <a:p>
              <a:r>
                <a:rPr lang="he-IL" sz="4000" b="1" i="1" dirty="0" smtClean="0">
                  <a:solidFill>
                    <a:srgbClr val="FFFF00"/>
                  </a:solidFill>
                </a:rPr>
                <a:t>מילוי בין</a:t>
              </a:r>
            </a:p>
            <a:p>
              <a:r>
                <a:rPr lang="he-IL" sz="4000" b="1" i="1" dirty="0" smtClean="0">
                  <a:solidFill>
                    <a:srgbClr val="FFFF00"/>
                  </a:solidFill>
                </a:rPr>
                <a:t>ההגבה לפלטה של ה-</a:t>
              </a:r>
              <a:r>
                <a:rPr lang="en-US" sz="4000" b="1" i="1" dirty="0" smtClean="0">
                  <a:solidFill>
                    <a:srgbClr val="FFFF00"/>
                  </a:solidFill>
                </a:rPr>
                <a:t>XY</a:t>
              </a:r>
              <a:endParaRPr lang="he-IL" sz="4000" b="1" i="1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קבוצה 7"/>
          <p:cNvGrpSpPr/>
          <p:nvPr/>
        </p:nvGrpSpPr>
        <p:grpSpPr>
          <a:xfrm>
            <a:off x="-500098" y="0"/>
            <a:ext cx="9644098" cy="7233074"/>
            <a:chOff x="-500098" y="0"/>
            <a:chExt cx="9644098" cy="7233074"/>
          </a:xfrm>
        </p:grpSpPr>
        <p:pic>
          <p:nvPicPr>
            <p:cNvPr id="2" name="תמונה 1" descr="2013-05-20 11.16.23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500098" y="0"/>
              <a:ext cx="9644098" cy="7233074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644446" y="6143644"/>
              <a:ext cx="7755649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את תיקון הגובה אני אעשה פה</a:t>
              </a:r>
              <a:r>
                <a:rPr lang="he-IL" dirty="0" smtClean="0"/>
                <a:t>                    </a:t>
              </a:r>
              <a:endParaRPr lang="he-IL" dirty="0"/>
            </a:p>
          </p:txBody>
        </p:sp>
        <p:cxnSp>
          <p:nvCxnSpPr>
            <p:cNvPr id="5" name="מחבר חץ ישר 4"/>
            <p:cNvCxnSpPr/>
            <p:nvPr/>
          </p:nvCxnSpPr>
          <p:spPr>
            <a:xfrm rot="16200000" flipV="1">
              <a:off x="4143372" y="3214686"/>
              <a:ext cx="3286148" cy="2857520"/>
            </a:xfrm>
            <a:prstGeom prst="straightConnector1">
              <a:avLst/>
            </a:prstGeom>
            <a:ln w="571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קבוצה 8"/>
          <p:cNvGrpSpPr/>
          <p:nvPr/>
        </p:nvGrpSpPr>
        <p:grpSpPr>
          <a:xfrm>
            <a:off x="0" y="0"/>
            <a:ext cx="9778536" cy="6858001"/>
            <a:chOff x="0" y="0"/>
            <a:chExt cx="9778536" cy="6858001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572596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500034" y="5786454"/>
              <a:ext cx="9278502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      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הפלטה של ה</a:t>
              </a:r>
              <a:r>
                <a:rPr lang="en-US" sz="4000" b="1" i="1" dirty="0" smtClean="0">
                  <a:solidFill>
                    <a:srgbClr val="FFFF00"/>
                  </a:solidFill>
                </a:rPr>
                <a:t>XY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 בצד זווית ובצד השני ישר</a:t>
              </a:r>
              <a:endParaRPr lang="he-IL" dirty="0"/>
            </a:p>
          </p:txBody>
        </p:sp>
        <p:cxnSp>
          <p:nvCxnSpPr>
            <p:cNvPr id="5" name="מחבר חץ ישר 4"/>
            <p:cNvCxnSpPr/>
            <p:nvPr/>
          </p:nvCxnSpPr>
          <p:spPr>
            <a:xfrm rot="5400000" flipH="1" flipV="1">
              <a:off x="1035819" y="4464851"/>
              <a:ext cx="2357454" cy="428628"/>
            </a:xfrm>
            <a:prstGeom prst="straightConnector1">
              <a:avLst/>
            </a:prstGeom>
            <a:ln w="7620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קבוצה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357158" y="4919008"/>
              <a:ext cx="8478667" cy="193899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          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את כול ההגבה בניתי מחדש העברתי</a:t>
              </a:r>
            </a:p>
            <a:p>
              <a:r>
                <a:rPr lang="he-IL" sz="4000" b="1" i="1" dirty="0" smtClean="0">
                  <a:solidFill>
                    <a:srgbClr val="FFFF00"/>
                  </a:solidFill>
                </a:rPr>
                <a:t> את הנעילה קדימה היא הייתה במרכז</a:t>
              </a:r>
              <a:endParaRPr lang="he-IL" sz="4000" dirty="0" smtClean="0"/>
            </a:p>
            <a:p>
              <a:endParaRPr lang="he-IL" sz="4000" b="1" i="1" dirty="0" smtClean="0">
                <a:solidFill>
                  <a:srgbClr val="FFFF00"/>
                </a:solidFill>
              </a:endParaRPr>
            </a:p>
          </p:txBody>
        </p:sp>
      </p:grpSp>
      <p:cxnSp>
        <p:nvCxnSpPr>
          <p:cNvPr id="7" name="מחבר חץ ישר 6"/>
          <p:cNvCxnSpPr/>
          <p:nvPr/>
        </p:nvCxnSpPr>
        <p:spPr>
          <a:xfrm rot="10800000">
            <a:off x="5786446" y="3714752"/>
            <a:ext cx="1643074" cy="1285884"/>
          </a:xfrm>
          <a:prstGeom prst="straightConnector1">
            <a:avLst/>
          </a:prstGeom>
          <a:ln w="571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758753" y="5500702"/>
              <a:ext cx="7427034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                   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אני עושה חור אובאלי לנעילה</a:t>
              </a:r>
              <a:endParaRPr lang="he-IL" dirty="0"/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/>
          <p:cNvGrpSpPr/>
          <p:nvPr/>
        </p:nvGrpSpPr>
        <p:grpSpPr>
          <a:xfrm>
            <a:off x="0" y="-785842"/>
            <a:ext cx="9144000" cy="6858000"/>
            <a:chOff x="0" y="-785842"/>
            <a:chExt cx="9144000" cy="685800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-785842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341590" y="3714752"/>
              <a:ext cx="8802410" cy="193899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1">
              <a:spAutoFit/>
            </a:bodyPr>
            <a:lstStyle/>
            <a:p>
              <a:r>
                <a:rPr lang="he-IL" dirty="0" smtClean="0"/>
                <a:t>  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נשבר לי לעבוד עם הפצירה. שמתי כרסום</a:t>
              </a:r>
            </a:p>
            <a:p>
              <a:r>
                <a:rPr lang="he-IL" sz="4000" b="1" i="1" dirty="0" smtClean="0">
                  <a:solidFill>
                    <a:srgbClr val="FFFF00"/>
                  </a:solidFill>
                </a:rPr>
                <a:t>במקדחה והעלית את המהירות וכך אכלתי</a:t>
              </a:r>
            </a:p>
            <a:p>
              <a:r>
                <a:rPr lang="he-IL" sz="4000" b="1" i="1" dirty="0" smtClean="0">
                  <a:solidFill>
                    <a:srgbClr val="FFFF00"/>
                  </a:solidFill>
                </a:rPr>
                <a:t> את הברזל</a:t>
              </a:r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קבוצה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2034584" y="928670"/>
              <a:ext cx="5508239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   </a:t>
              </a:r>
              <a:r>
                <a:rPr lang="he-IL" sz="4000" b="1" i="1" dirty="0" smtClean="0">
                  <a:solidFill>
                    <a:srgbClr val="FF0000"/>
                  </a:solidFill>
                </a:rPr>
                <a:t>הוספתי עוד בורג לפלטה</a:t>
              </a:r>
              <a:endParaRPr lang="he-IL" dirty="0">
                <a:solidFill>
                  <a:srgbClr val="FF0000"/>
                </a:solidFill>
              </a:endParaRPr>
            </a:p>
          </p:txBody>
        </p:sp>
        <p:cxnSp>
          <p:nvCxnSpPr>
            <p:cNvPr id="5" name="מחבר חץ ישר 4"/>
            <p:cNvCxnSpPr/>
            <p:nvPr/>
          </p:nvCxnSpPr>
          <p:spPr>
            <a:xfrm rot="16200000" flipH="1">
              <a:off x="1785918" y="1857364"/>
              <a:ext cx="1071570" cy="642942"/>
            </a:xfrm>
            <a:prstGeom prst="straightConnector1">
              <a:avLst/>
            </a:prstGeom>
            <a:ln w="571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357222" y="-267917"/>
            <a:ext cx="9501222" cy="7125917"/>
            <a:chOff x="-357222" y="-267917"/>
            <a:chExt cx="9501222" cy="7125917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357222" y="-267917"/>
              <a:ext cx="9501222" cy="71259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642910" y="5643578"/>
              <a:ext cx="7468712" cy="707886"/>
            </a:xfrm>
            <a:prstGeom prst="rect">
              <a:avLst/>
            </a:prstGeom>
            <a:solidFill>
              <a:srgbClr val="FF0000"/>
            </a:solidFill>
          </p:spPr>
          <p:txBody>
            <a:bodyPr wrap="none" rtlCol="1">
              <a:spAutoFit/>
            </a:bodyPr>
            <a:lstStyle/>
            <a:p>
              <a:r>
                <a:rPr lang="he-IL" sz="4000" b="1" i="1" dirty="0" smtClean="0">
                  <a:solidFill>
                    <a:srgbClr val="FFFF00"/>
                  </a:solidFill>
                </a:rPr>
                <a:t>את הפלטה לנעילה אני חרוט בעצמי</a:t>
              </a:r>
              <a:endParaRPr lang="he-IL" sz="4000" b="1" i="1" dirty="0">
                <a:solidFill>
                  <a:srgbClr val="FFFF00"/>
                </a:solidFill>
              </a:endParaRPr>
            </a:p>
          </p:txBody>
        </p:sp>
        <p:cxnSp>
          <p:nvCxnSpPr>
            <p:cNvPr id="5" name="מחבר חץ ישר 4"/>
            <p:cNvCxnSpPr/>
            <p:nvPr/>
          </p:nvCxnSpPr>
          <p:spPr>
            <a:xfrm rot="10800000">
              <a:off x="6572264" y="4643446"/>
              <a:ext cx="1285884" cy="92869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0"/>
            <a:ext cx="9144000" cy="6922968"/>
            <a:chOff x="0" y="0"/>
            <a:chExt cx="9144000" cy="6922968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1730851" y="6215082"/>
              <a:ext cx="6383479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000" b="1" i="1" dirty="0" smtClean="0">
                  <a:solidFill>
                    <a:srgbClr val="FFFF00"/>
                  </a:solidFill>
                </a:rPr>
                <a:t>החלטתי לצבוע את כול המתקן</a:t>
              </a:r>
              <a:endParaRPr lang="he-IL" sz="4000" b="1" i="1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63081" y="0"/>
              <a:ext cx="9080919" cy="132343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dirty="0" smtClean="0"/>
                <a:t>    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כמו כן התחלתי בבניית  עוד מחזיק סכינים</a:t>
              </a:r>
            </a:p>
            <a:p>
              <a:r>
                <a:rPr lang="he-IL" sz="4000" b="1" i="1" dirty="0" smtClean="0">
                  <a:solidFill>
                    <a:srgbClr val="FFFF00"/>
                  </a:solidFill>
                </a:rPr>
                <a:t>2 פלוטות כאלה ובמרכז מרובע יוצר מחזיק</a:t>
              </a:r>
              <a:r>
                <a:rPr lang="he-IL" dirty="0" smtClean="0"/>
                <a:t>                             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 </a:t>
              </a:r>
              <a:endParaRPr lang="he-IL" dirty="0"/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769592" y="0"/>
              <a:ext cx="8374408" cy="1323439"/>
            </a:xfrm>
            <a:prstGeom prst="rect">
              <a:avLst/>
            </a:prstGeom>
            <a:solidFill>
              <a:srgbClr val="00B0F0"/>
            </a:solidFill>
          </p:spPr>
          <p:txBody>
            <a:bodyPr wrap="none" rtlCol="1">
              <a:spAutoFit/>
            </a:bodyPr>
            <a:lstStyle/>
            <a:p>
              <a:r>
                <a:rPr lang="en-US" sz="4000" b="1" i="1" dirty="0" smtClean="0">
                  <a:solidFill>
                    <a:srgbClr val="FFFF00"/>
                  </a:solidFill>
                </a:rPr>
                <a:t>  </a:t>
              </a:r>
              <a:r>
                <a:rPr lang="he-IL" sz="4000" b="1" i="1" dirty="0" smtClean="0">
                  <a:solidFill>
                    <a:srgbClr val="FF0000"/>
                  </a:solidFill>
                </a:rPr>
                <a:t>היום כבר עשיתי עיבוד לפלטות ועכשוו</a:t>
              </a:r>
            </a:p>
            <a:p>
              <a:r>
                <a:rPr lang="he-IL" sz="4000" b="1" i="1" dirty="0" smtClean="0">
                  <a:solidFill>
                    <a:srgbClr val="FF0000"/>
                  </a:solidFill>
                </a:rPr>
                <a:t>אני צריך להשיג מרובע של </a:t>
              </a:r>
              <a:r>
                <a:rPr lang="en-US" sz="4000" b="1" i="1" dirty="0" smtClean="0">
                  <a:solidFill>
                    <a:srgbClr val="FF0000"/>
                  </a:solidFill>
                </a:rPr>
                <a:t> </a:t>
              </a:r>
              <a:r>
                <a:rPr lang="he-IL" sz="4000" b="1" i="1" dirty="0" smtClean="0">
                  <a:solidFill>
                    <a:srgbClr val="FF0000"/>
                  </a:solidFill>
                </a:rPr>
                <a:t>60</a:t>
              </a:r>
              <a:r>
                <a:rPr lang="en-US" sz="4000" b="1" i="1" dirty="0" smtClean="0">
                  <a:solidFill>
                    <a:srgbClr val="FF0000"/>
                  </a:solidFill>
                </a:rPr>
                <a:t>X</a:t>
              </a:r>
              <a:r>
                <a:rPr lang="he-IL" sz="4000" b="1" i="1" dirty="0" smtClean="0">
                  <a:solidFill>
                    <a:srgbClr val="FF0000"/>
                  </a:solidFill>
                </a:rPr>
                <a:t>60 מ"מ</a:t>
              </a:r>
              <a:endParaRPr lang="he-IL" sz="4000" b="1" i="1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קבוצה 8"/>
          <p:cNvGrpSpPr/>
          <p:nvPr/>
        </p:nvGrpSpPr>
        <p:grpSpPr>
          <a:xfrm>
            <a:off x="-500098" y="0"/>
            <a:ext cx="9644098" cy="6858000"/>
            <a:chOff x="-500098" y="0"/>
            <a:chExt cx="9644098" cy="6858000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500098" y="0"/>
              <a:ext cx="9644098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512094" y="5357826"/>
              <a:ext cx="8223726" cy="830997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800" b="1" i="1" dirty="0" smtClean="0">
                  <a:solidFill>
                    <a:srgbClr val="FFFF00"/>
                  </a:solidFill>
                </a:rPr>
                <a:t>הוספתי פלטה בעובי של 14 מ"מ</a:t>
              </a:r>
              <a:endParaRPr lang="he-IL" sz="4800" b="1" i="1" dirty="0">
                <a:solidFill>
                  <a:srgbClr val="FFFF00"/>
                </a:solidFill>
              </a:endParaRPr>
            </a:p>
          </p:txBody>
        </p:sp>
        <p:cxnSp>
          <p:nvCxnSpPr>
            <p:cNvPr id="5" name="מחבר חץ ישר 4"/>
            <p:cNvCxnSpPr/>
            <p:nvPr/>
          </p:nvCxnSpPr>
          <p:spPr>
            <a:xfrm rot="16200000" flipV="1">
              <a:off x="4143372" y="3643314"/>
              <a:ext cx="2357454" cy="928694"/>
            </a:xfrm>
            <a:prstGeom prst="straightConnector1">
              <a:avLst/>
            </a:prstGeom>
            <a:ln w="571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קבוצה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3500430" y="642918"/>
              <a:ext cx="4859022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 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הסכין מכוון ולוקח יפה</a:t>
              </a:r>
              <a:endParaRPr lang="he-IL" dirty="0"/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קבוצה 4"/>
          <p:cNvGrpSpPr/>
          <p:nvPr/>
        </p:nvGrpSpPr>
        <p:grpSpPr>
          <a:xfrm>
            <a:off x="857224" y="0"/>
            <a:ext cx="7315698" cy="6280026"/>
            <a:chOff x="857224" y="0"/>
            <a:chExt cx="7315698" cy="6280026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57224" y="0"/>
              <a:ext cx="7315698" cy="5929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TextBox 3"/>
            <p:cNvSpPr txBox="1"/>
            <p:nvPr/>
          </p:nvSpPr>
          <p:spPr>
            <a:xfrm>
              <a:off x="1214414" y="5572140"/>
              <a:ext cx="6059672" cy="707886"/>
            </a:xfrm>
            <a:prstGeom prst="rect">
              <a:avLst/>
            </a:prstGeom>
            <a:solidFill>
              <a:srgbClr val="FF0000"/>
            </a:solidFill>
          </p:spPr>
          <p:txBody>
            <a:bodyPr wrap="none" rtlCol="1">
              <a:spAutoFit/>
            </a:bodyPr>
            <a:lstStyle/>
            <a:p>
              <a:r>
                <a:rPr lang="en-US" dirty="0" smtClean="0"/>
                <a:t>               </a:t>
              </a:r>
              <a:r>
                <a:rPr lang="he-IL" sz="4000" b="1" i="1" dirty="0" smtClean="0">
                  <a:solidFill>
                    <a:srgbClr val="FFFF00"/>
                  </a:solidFill>
                </a:rPr>
                <a:t>להתראות בעבודה הבאה</a:t>
              </a:r>
              <a:endParaRPr lang="he-IL" dirty="0"/>
            </a:p>
          </p:txBody>
        </p:sp>
      </p:grp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144</Words>
  <Application>Microsoft Office PowerPoint</Application>
  <PresentationFormat>‫הצגה על המסך (4:3)</PresentationFormat>
  <Paragraphs>24</Paragraphs>
  <Slides>16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</vt:i4>
      </vt:variant>
    </vt:vector>
  </HeadingPairs>
  <TitlesOfParts>
    <vt:vector size="17" baseType="lpstr">
      <vt:lpstr>ערכת נושא Office</vt:lpstr>
      <vt:lpstr>שקופית 1</vt:lpstr>
      <vt:lpstr>שקופית 2</vt:lpstr>
      <vt:lpstr>שקופית 3</vt:lpstr>
      <vt:lpstr>שקופית 4</vt:lpstr>
      <vt:lpstr>שקופית 5</vt:lpstr>
      <vt:lpstr>שקופית 6</vt:lpstr>
      <vt:lpstr>שקופית 7</vt:lpstr>
      <vt:lpstr>שקופית 8</vt:lpstr>
      <vt:lpstr>שקופית 9</vt:lpstr>
      <vt:lpstr>שקופית 10</vt:lpstr>
      <vt:lpstr>שקופית 11</vt:lpstr>
      <vt:lpstr>שקופית 12</vt:lpstr>
      <vt:lpstr>שקופית 13</vt:lpstr>
      <vt:lpstr>שקופית 14</vt:lpstr>
      <vt:lpstr>שקופית 15</vt:lpstr>
      <vt:lpstr>שקופית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ישראל</dc:creator>
  <cp:lastModifiedBy>ישראל</cp:lastModifiedBy>
  <cp:revision>13</cp:revision>
  <dcterms:created xsi:type="dcterms:W3CDTF">2013-05-20T12:08:43Z</dcterms:created>
  <dcterms:modified xsi:type="dcterms:W3CDTF">2013-05-21T18:30:39Z</dcterms:modified>
</cp:coreProperties>
</file>