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pptx" ContentType="application/vnd.openxmlformats-officedocument.presentationml.presentation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Rg st="1" end="3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98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20D585-6F59-4ADE-A895-E42DD3F697B5}" type="datetimeFigureOut">
              <a:rPr lang="he-IL" smtClean="0"/>
              <a:pPr/>
              <a:t>כ"ז/חשון/תשע"ד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00E35-4AA3-4D59-A5D4-46948F4E0AA8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PowerPoint_Presentation1.ppt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1" y="0"/>
          <a:ext cx="9221994" cy="6915695"/>
        </p:xfrm>
        <a:graphic>
          <a:graphicData uri="http://schemas.openxmlformats.org/presentationml/2006/ole">
            <p:oleObj spid="_x0000_s1026" name="מצגת" r:id="rId3" imgW="4107113" imgH="3079896" progId="PowerPoint.Show.12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קבוצה 4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תמונה 2" descr="2013-10-01 08.09.18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4" name="TextBox 3"/>
            <p:cNvSpPr txBox="1"/>
            <p:nvPr/>
          </p:nvSpPr>
          <p:spPr>
            <a:xfrm>
              <a:off x="2411760" y="5805264"/>
              <a:ext cx="5059398" cy="646331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dirty="0" smtClean="0"/>
                <a:t>                              </a:t>
              </a:r>
              <a:r>
                <a:rPr lang="he-IL" sz="3600" b="1" i="1" dirty="0" smtClean="0">
                  <a:solidFill>
                    <a:srgbClr val="FFFF00"/>
                  </a:solidFill>
                </a:rPr>
                <a:t>במחסן גרוטאות</a:t>
              </a:r>
              <a:endParaRPr lang="he-IL" dirty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קבוצה 3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2" name="תמונה 1" descr="2013-10-06 11.36.29.jpg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3" name="TextBox 2"/>
            <p:cNvSpPr txBox="1"/>
            <p:nvPr/>
          </p:nvSpPr>
          <p:spPr>
            <a:xfrm>
              <a:off x="899592" y="5373216"/>
              <a:ext cx="7024680" cy="1107996"/>
            </a:xfrm>
            <a:prstGeom prst="rect">
              <a:avLst/>
            </a:prstGeom>
            <a:noFill/>
          </p:spPr>
          <p:txBody>
            <a:bodyPr wrap="none" rtlCol="1">
              <a:spAutoFit/>
            </a:bodyPr>
            <a:lstStyle/>
            <a:p>
              <a:r>
                <a:rPr lang="he-IL" sz="6600" b="1" i="1" dirty="0" smtClean="0">
                  <a:solidFill>
                    <a:srgbClr val="FFFF00"/>
                  </a:solidFill>
                </a:rPr>
                <a:t>הבוכנה לאחר חיתוך</a:t>
              </a:r>
              <a:endParaRPr lang="he-IL" sz="6600" b="1" i="1" dirty="0">
                <a:solidFill>
                  <a:srgbClr val="FFFF00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6</Words>
  <Application>Microsoft Office PowerPoint</Application>
  <PresentationFormat>‫הצגה על המסך (4:3)</PresentationFormat>
  <Paragraphs>2</Paragraphs>
  <Slides>3</Slides>
  <Notes>0</Notes>
  <HiddenSlides>0</HiddenSlides>
  <MMClips>0</MMClips>
  <ScaleCrop>false</ScaleCrop>
  <HeadingPairs>
    <vt:vector size="6" baseType="variant">
      <vt:variant>
        <vt:lpstr>ערכת נושא</vt:lpstr>
      </vt:variant>
      <vt:variant>
        <vt:i4>1</vt:i4>
      </vt:variant>
      <vt:variant>
        <vt:lpstr>שרתי OLE מוטבעים</vt:lpstr>
      </vt:variant>
      <vt:variant>
        <vt:i4>1</vt:i4>
      </vt:variant>
      <vt:variant>
        <vt:lpstr>כותרות שקופיות</vt:lpstr>
      </vt:variant>
      <vt:variant>
        <vt:i4>3</vt:i4>
      </vt:variant>
    </vt:vector>
  </HeadingPairs>
  <TitlesOfParts>
    <vt:vector size="5" baseType="lpstr">
      <vt:lpstr>ערכת נושא Office</vt:lpstr>
      <vt:lpstr>מצגת</vt:lpstr>
      <vt:lpstr>שקופית 1</vt:lpstr>
      <vt:lpstr>שקופית 2</vt:lpstr>
      <vt:lpstr>שקופית 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שקופית 1</dc:title>
  <dc:creator>israel</dc:creator>
  <cp:lastModifiedBy>israel</cp:lastModifiedBy>
  <cp:revision>2</cp:revision>
  <dcterms:created xsi:type="dcterms:W3CDTF">2013-10-31T15:35:30Z</dcterms:created>
  <dcterms:modified xsi:type="dcterms:W3CDTF">2013-10-31T15:55:38Z</dcterms:modified>
</cp:coreProperties>
</file>