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15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0C23-F5DB-44DB-ABB4-807FB064C046}" type="datetimeFigureOut">
              <a:rPr lang="he-IL" smtClean="0"/>
              <a:pPr/>
              <a:t>ח'/תשרי/תשע"ד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C21A9-DC36-4227-B806-ADC6E6773E0A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0C23-F5DB-44DB-ABB4-807FB064C046}" type="datetimeFigureOut">
              <a:rPr lang="he-IL" smtClean="0"/>
              <a:pPr/>
              <a:t>ח'/תשרי/תשע"ד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C21A9-DC36-4227-B806-ADC6E6773E0A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0C23-F5DB-44DB-ABB4-807FB064C046}" type="datetimeFigureOut">
              <a:rPr lang="he-IL" smtClean="0"/>
              <a:pPr/>
              <a:t>ח'/תשרי/תשע"ד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C21A9-DC36-4227-B806-ADC6E6773E0A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0C23-F5DB-44DB-ABB4-807FB064C046}" type="datetimeFigureOut">
              <a:rPr lang="he-IL" smtClean="0"/>
              <a:pPr/>
              <a:t>ח'/תשרי/תשע"ד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C21A9-DC36-4227-B806-ADC6E6773E0A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0C23-F5DB-44DB-ABB4-807FB064C046}" type="datetimeFigureOut">
              <a:rPr lang="he-IL" smtClean="0"/>
              <a:pPr/>
              <a:t>ח'/תשרי/תשע"ד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C21A9-DC36-4227-B806-ADC6E6773E0A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0C23-F5DB-44DB-ABB4-807FB064C046}" type="datetimeFigureOut">
              <a:rPr lang="he-IL" smtClean="0"/>
              <a:pPr/>
              <a:t>ח'/תשרי/תשע"ד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C21A9-DC36-4227-B806-ADC6E6773E0A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0C23-F5DB-44DB-ABB4-807FB064C046}" type="datetimeFigureOut">
              <a:rPr lang="he-IL" smtClean="0"/>
              <a:pPr/>
              <a:t>ח'/תשרי/תשע"ד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C21A9-DC36-4227-B806-ADC6E6773E0A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0C23-F5DB-44DB-ABB4-807FB064C046}" type="datetimeFigureOut">
              <a:rPr lang="he-IL" smtClean="0"/>
              <a:pPr/>
              <a:t>ח'/תשרי/תשע"ד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C21A9-DC36-4227-B806-ADC6E6773E0A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0C23-F5DB-44DB-ABB4-807FB064C046}" type="datetimeFigureOut">
              <a:rPr lang="he-IL" smtClean="0"/>
              <a:pPr/>
              <a:t>ח'/תשרי/תשע"ד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C21A9-DC36-4227-B806-ADC6E6773E0A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0C23-F5DB-44DB-ABB4-807FB064C046}" type="datetimeFigureOut">
              <a:rPr lang="he-IL" smtClean="0"/>
              <a:pPr/>
              <a:t>ח'/תשרי/תשע"ד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C21A9-DC36-4227-B806-ADC6E6773E0A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0C23-F5DB-44DB-ABB4-807FB064C046}" type="datetimeFigureOut">
              <a:rPr lang="he-IL" smtClean="0"/>
              <a:pPr/>
              <a:t>ח'/תשרי/תשע"ד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C21A9-DC36-4227-B806-ADC6E6773E0A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A0C23-F5DB-44DB-ABB4-807FB064C046}" type="datetimeFigureOut">
              <a:rPr lang="he-IL" smtClean="0"/>
              <a:pPr/>
              <a:t>ח'/תשרי/תשע"ד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C21A9-DC36-4227-B806-ADC6E6773E0A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קבוצה 6"/>
          <p:cNvGrpSpPr/>
          <p:nvPr/>
        </p:nvGrpSpPr>
        <p:grpSpPr>
          <a:xfrm>
            <a:off x="0" y="0"/>
            <a:ext cx="9144000" cy="7751232"/>
            <a:chOff x="0" y="0"/>
            <a:chExt cx="9144000" cy="7751232"/>
          </a:xfrm>
        </p:grpSpPr>
        <p:pic>
          <p:nvPicPr>
            <p:cNvPr id="1026" name="Picture 2" descr="C:\Users\israel\Documents\תיקיה חדשה\2013-09-03 10.24.34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07704" y="0"/>
              <a:ext cx="7236296" cy="6858000"/>
            </a:xfrm>
            <a:prstGeom prst="rect">
              <a:avLst/>
            </a:prstGeom>
            <a:noFill/>
          </p:spPr>
        </p:pic>
        <p:sp>
          <p:nvSpPr>
            <p:cNvPr id="3" name="TextBox 2"/>
            <p:cNvSpPr txBox="1"/>
            <p:nvPr/>
          </p:nvSpPr>
          <p:spPr>
            <a:xfrm>
              <a:off x="1" y="764704"/>
              <a:ext cx="1907704" cy="6986528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1">
              <a:spAutoFit/>
            </a:bodyPr>
            <a:lstStyle/>
            <a:p>
              <a:r>
                <a:rPr lang="en-US" sz="2800" b="1" i="1" dirty="0" smtClean="0">
                  <a:solidFill>
                    <a:srgbClr val="FFFF00"/>
                  </a:solidFill>
                </a:rPr>
                <a:t> </a:t>
              </a:r>
              <a:r>
                <a:rPr lang="he-IL" sz="2800" b="1" i="1" dirty="0" smtClean="0">
                  <a:solidFill>
                    <a:srgbClr val="FF0000"/>
                  </a:solidFill>
                </a:rPr>
                <a:t>גם מהבררה אני מוציא מה שהוא.</a:t>
              </a:r>
            </a:p>
            <a:p>
              <a:r>
                <a:rPr lang="he-IL" sz="2800" b="1" i="1" dirty="0" smtClean="0">
                  <a:solidFill>
                    <a:srgbClr val="FF0000"/>
                  </a:solidFill>
                </a:rPr>
                <a:t>יש בעץ חור</a:t>
              </a:r>
            </a:p>
            <a:p>
              <a:r>
                <a:rPr lang="he-IL" sz="2800" b="1" i="1" dirty="0" smtClean="0">
                  <a:solidFill>
                    <a:srgbClr val="FF0000"/>
                  </a:solidFill>
                </a:rPr>
                <a:t>מצד לצד.</a:t>
              </a:r>
            </a:p>
            <a:p>
              <a:r>
                <a:rPr lang="he-IL" sz="2800" b="1" i="1" dirty="0" smtClean="0">
                  <a:solidFill>
                    <a:srgbClr val="FF0000"/>
                  </a:solidFill>
                </a:rPr>
                <a:t>עץ סיסם הודי</a:t>
              </a:r>
            </a:p>
            <a:p>
              <a:endParaRPr lang="he-IL" sz="2800" b="1" i="1" dirty="0">
                <a:solidFill>
                  <a:srgbClr val="FF0000"/>
                </a:solidFill>
              </a:endParaRPr>
            </a:p>
            <a:p>
              <a:endParaRPr lang="he-IL" sz="2800" b="1" i="1" dirty="0" smtClean="0">
                <a:solidFill>
                  <a:srgbClr val="FF0000"/>
                </a:solidFill>
              </a:endParaRPr>
            </a:p>
            <a:p>
              <a:endParaRPr lang="he-IL" sz="2800" b="1" i="1" dirty="0">
                <a:solidFill>
                  <a:srgbClr val="FF0000"/>
                </a:solidFill>
              </a:endParaRPr>
            </a:p>
            <a:p>
              <a:endParaRPr lang="he-IL" sz="2800" b="1" i="1" dirty="0" smtClean="0">
                <a:solidFill>
                  <a:srgbClr val="FF0000"/>
                </a:solidFill>
              </a:endParaRPr>
            </a:p>
            <a:p>
              <a:endParaRPr lang="he-IL" sz="2800" b="1" i="1" dirty="0">
                <a:solidFill>
                  <a:srgbClr val="FF0000"/>
                </a:solidFill>
              </a:endParaRPr>
            </a:p>
            <a:p>
              <a:endParaRPr lang="he-IL" sz="2800" b="1" i="1" dirty="0" smtClean="0">
                <a:solidFill>
                  <a:srgbClr val="FF0000"/>
                </a:solidFill>
              </a:endParaRPr>
            </a:p>
            <a:p>
              <a:endParaRPr lang="he-IL" sz="2800" b="1" i="1" dirty="0">
                <a:solidFill>
                  <a:srgbClr val="FF0000"/>
                </a:solidFill>
              </a:endParaRPr>
            </a:p>
            <a:p>
              <a:endParaRPr lang="he-IL" sz="2800" b="1" i="1" dirty="0">
                <a:solidFill>
                  <a:srgbClr val="FFFF00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0" y="0"/>
              <a:ext cx="1907704" cy="92333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1">
              <a:spAutoFit/>
            </a:bodyPr>
            <a:lstStyle/>
            <a:p>
              <a:endParaRPr lang="he-IL" dirty="0" smtClean="0"/>
            </a:p>
            <a:p>
              <a:endParaRPr lang="he-IL" dirty="0"/>
            </a:p>
            <a:p>
              <a:endParaRPr lang="he-I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קבוצה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תמונה 1" descr="2013-09-03 10.24.2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38400" y="0"/>
              <a:ext cx="6705600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0" y="836712"/>
              <a:ext cx="2483767" cy="6001643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1">
              <a:spAutoFit/>
            </a:bodyPr>
            <a:lstStyle/>
            <a:p>
              <a:r>
                <a:rPr lang="he-IL" b="1" i="1" dirty="0" smtClean="0">
                  <a:solidFill>
                    <a:srgbClr val="FF0000"/>
                  </a:solidFill>
                </a:rPr>
                <a:t>  </a:t>
              </a:r>
              <a:r>
                <a:rPr lang="he-IL" sz="2400" b="1" i="1" dirty="0" smtClean="0">
                  <a:solidFill>
                    <a:srgbClr val="FF0000"/>
                  </a:solidFill>
                </a:rPr>
                <a:t>אני משתמש המון עם</a:t>
              </a:r>
            </a:p>
            <a:p>
              <a:r>
                <a:rPr lang="he-IL" sz="2400" b="1" i="1" dirty="0" smtClean="0">
                  <a:solidFill>
                    <a:srgbClr val="FF0000"/>
                  </a:solidFill>
                </a:rPr>
                <a:t>  דיקט  .</a:t>
              </a:r>
            </a:p>
            <a:p>
              <a:r>
                <a:rPr lang="he-IL" sz="2400" b="1" i="1" dirty="0" smtClean="0">
                  <a:solidFill>
                    <a:srgbClr val="FF0000"/>
                  </a:solidFill>
                </a:rPr>
                <a:t>הדיקט הזה לא ירד עד                   שאני אדביק את התחתית של הקערה ואז</a:t>
              </a:r>
            </a:p>
            <a:p>
              <a:r>
                <a:rPr lang="he-IL" sz="2400" b="1" i="1" dirty="0" smtClean="0">
                  <a:solidFill>
                    <a:srgbClr val="FF0000"/>
                  </a:solidFill>
                </a:rPr>
                <a:t>אני אעשה בתחתית מקום לפוטר ואז אני אוכל לעבוד על הצד העליון של הקערה</a:t>
              </a:r>
            </a:p>
            <a:p>
              <a:endParaRPr lang="he-IL" sz="2400" b="1" i="1" dirty="0">
                <a:solidFill>
                  <a:srgbClr val="FF0000"/>
                </a:solidFill>
              </a:endParaRPr>
            </a:p>
            <a:p>
              <a:endParaRPr lang="he-IL" sz="2400" b="1" i="1" dirty="0">
                <a:solidFill>
                  <a:srgbClr val="FF0000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0" y="0"/>
              <a:ext cx="2411759" cy="92333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1">
              <a:spAutoFit/>
            </a:bodyPr>
            <a:lstStyle/>
            <a:p>
              <a:endParaRPr lang="he-IL" dirty="0" smtClean="0"/>
            </a:p>
            <a:p>
              <a:endParaRPr lang="he-IL" dirty="0"/>
            </a:p>
            <a:p>
              <a:endParaRPr lang="he-I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-53433"/>
            <a:ext cx="9144000" cy="6849437"/>
            <a:chOff x="0" y="-53433"/>
            <a:chExt cx="9144000" cy="6849437"/>
          </a:xfrm>
        </p:grpSpPr>
        <p:pic>
          <p:nvPicPr>
            <p:cNvPr id="2" name="תמונה 1" descr="2013-09-09+17.26.17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-53433"/>
              <a:ext cx="9144000" cy="6849437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295117" y="764704"/>
              <a:ext cx="8134022" cy="1077218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3200" b="1" i="1" dirty="0" smtClean="0">
                  <a:solidFill>
                    <a:srgbClr val="FF0000"/>
                  </a:solidFill>
                </a:rPr>
                <a:t>מכיוון שמהעץ הוצאתי טבעת הייתי נאלץ להדביק</a:t>
              </a:r>
            </a:p>
            <a:p>
              <a:r>
                <a:rPr lang="he-IL" sz="3200" b="1" i="1" dirty="0" smtClean="0">
                  <a:solidFill>
                    <a:srgbClr val="FF0000"/>
                  </a:solidFill>
                </a:rPr>
                <a:t>קרקעית</a:t>
              </a:r>
              <a:endParaRPr lang="he-IL" sz="3200" b="1" i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תמונה 1" descr="2013-09-03 11.17.55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1835696" y="5661248"/>
              <a:ext cx="6931169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2800" b="1" i="1" dirty="0" smtClean="0">
                  <a:solidFill>
                    <a:srgbClr val="FFC000"/>
                  </a:solidFill>
                </a:rPr>
                <a:t>חבל על העץ אני מוציא בלשמות את העיגול</a:t>
              </a:r>
              <a:r>
                <a:rPr lang="he-IL" dirty="0" smtClean="0"/>
                <a:t>                                              </a:t>
              </a:r>
              <a:r>
                <a:rPr lang="he-IL" sz="2800" b="1" i="1" dirty="0" smtClean="0">
                  <a:solidFill>
                    <a:srgbClr val="FFC000"/>
                  </a:solidFill>
                </a:rPr>
                <a:t> </a:t>
              </a:r>
              <a:endParaRPr lang="he-I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תמונה 1" descr="2013-09-03 12.22.58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6395956" y="548680"/>
              <a:ext cx="2177199" cy="584775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3200" b="1" i="1" dirty="0" smtClean="0">
                  <a:solidFill>
                    <a:srgbClr val="FF0000"/>
                  </a:solidFill>
                </a:rPr>
                <a:t>לאחר חיתוך</a:t>
              </a:r>
              <a:endParaRPr lang="he-IL" sz="3200" b="1" i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קבוצה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תמונה 1" descr="2013-09-03 12.24.18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251520" y="5589240"/>
              <a:ext cx="8408072" cy="769441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4400" b="1" i="1" dirty="0" smtClean="0">
                  <a:solidFill>
                    <a:srgbClr val="FF0000"/>
                  </a:solidFill>
                </a:rPr>
                <a:t>גם לעיגול אני אמצא מה לעשות איתו</a:t>
              </a:r>
              <a:endParaRPr lang="he-IL" sz="4400" b="1" i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2013-09-03 12.23.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קבוצה 24"/>
          <p:cNvGrpSpPr/>
          <p:nvPr/>
        </p:nvGrpSpPr>
        <p:grpSpPr>
          <a:xfrm>
            <a:off x="0" y="0"/>
            <a:ext cx="9144000" cy="6849439"/>
            <a:chOff x="0" y="0"/>
            <a:chExt cx="9144000" cy="6849439"/>
          </a:xfrm>
        </p:grpSpPr>
        <p:grpSp>
          <p:nvGrpSpPr>
            <p:cNvPr id="5" name="קבוצה 4"/>
            <p:cNvGrpSpPr/>
            <p:nvPr/>
          </p:nvGrpSpPr>
          <p:grpSpPr>
            <a:xfrm>
              <a:off x="0" y="0"/>
              <a:ext cx="9144000" cy="6849439"/>
              <a:chOff x="1" y="4281"/>
              <a:chExt cx="9144000" cy="6849439"/>
            </a:xfrm>
          </p:grpSpPr>
          <p:pic>
            <p:nvPicPr>
              <p:cNvPr id="1026" name="Picture 2" descr="C:\Users\israel\Documents\תמונות -  Google+  _files\2013-09-09+12.35.01.jp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" y="4281"/>
                <a:ext cx="9144000" cy="6849439"/>
              </a:xfrm>
              <a:prstGeom prst="rect">
                <a:avLst/>
              </a:prstGeom>
              <a:noFill/>
            </p:spPr>
          </p:pic>
          <p:sp>
            <p:nvSpPr>
              <p:cNvPr id="4" name="TextBox 3"/>
              <p:cNvSpPr txBox="1"/>
              <p:nvPr/>
            </p:nvSpPr>
            <p:spPr>
              <a:xfrm>
                <a:off x="4473701" y="620688"/>
                <a:ext cx="4243470" cy="584775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he-IL" sz="3200" b="1" i="1" dirty="0" smtClean="0">
                    <a:solidFill>
                      <a:srgbClr val="FF0000"/>
                    </a:solidFill>
                  </a:rPr>
                  <a:t>הרבה עבודת מילוי נדרש</a:t>
                </a:r>
                <a:endParaRPr lang="he-IL" sz="3200" b="1" i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5969684" y="5949280"/>
              <a:ext cx="2531463" cy="52322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2800" b="1" i="1" dirty="0" smtClean="0">
                  <a:solidFill>
                    <a:srgbClr val="FF0000"/>
                  </a:solidFill>
                </a:rPr>
                <a:t>הדיקט הזה זמני</a:t>
              </a:r>
              <a:endParaRPr lang="he-IL" sz="2800" b="1" i="1" dirty="0">
                <a:solidFill>
                  <a:srgbClr val="FF0000"/>
                </a:solidFill>
              </a:endParaRPr>
            </a:p>
          </p:txBody>
        </p:sp>
        <p:cxnSp>
          <p:nvCxnSpPr>
            <p:cNvPr id="8" name="מחבר חץ ישר 7"/>
            <p:cNvCxnSpPr/>
            <p:nvPr/>
          </p:nvCxnSpPr>
          <p:spPr>
            <a:xfrm flipH="1" flipV="1">
              <a:off x="6444208" y="4941168"/>
              <a:ext cx="1152128" cy="936104"/>
            </a:xfrm>
            <a:prstGeom prst="straightConnector1">
              <a:avLst/>
            </a:prstGeom>
            <a:ln w="571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מחבר חץ ישר 14"/>
            <p:cNvCxnSpPr/>
            <p:nvPr/>
          </p:nvCxnSpPr>
          <p:spPr>
            <a:xfrm flipH="1">
              <a:off x="2843808" y="1340768"/>
              <a:ext cx="1872208" cy="2016224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מחבר חץ ישר 21"/>
            <p:cNvCxnSpPr/>
            <p:nvPr/>
          </p:nvCxnSpPr>
          <p:spPr>
            <a:xfrm>
              <a:off x="2915816" y="3284984"/>
              <a:ext cx="504056" cy="43204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17060"/>
            <a:ext cx="9144000" cy="6823880"/>
            <a:chOff x="0" y="17060"/>
            <a:chExt cx="9144000" cy="6823880"/>
          </a:xfrm>
        </p:grpSpPr>
        <p:pic>
          <p:nvPicPr>
            <p:cNvPr id="2" name="תמונה 1" descr="2013-09-11+10.21.3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7060"/>
              <a:ext cx="9144000" cy="682388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4227856" y="5949280"/>
              <a:ext cx="3913251" cy="52322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2800" b="1" i="1" dirty="0" smtClean="0">
                  <a:solidFill>
                    <a:srgbClr val="FF0000"/>
                  </a:solidFill>
                </a:rPr>
                <a:t>לאחר מילוי וליטוש ראשוני</a:t>
              </a:r>
              <a:endParaRPr lang="he-IL" sz="2800" b="1" i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קבוצה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תמונה 1" descr="2013-09-11 10.21.15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3034890" y="6165304"/>
              <a:ext cx="4386137" cy="646331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3600" b="1" i="1" dirty="0" smtClean="0">
                  <a:solidFill>
                    <a:srgbClr val="FF0000"/>
                  </a:solidFill>
                </a:rPr>
                <a:t>התחלת חריטה פנימית</a:t>
              </a:r>
              <a:endParaRPr lang="he-IL" sz="3600" b="1" i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590984" y="0"/>
            <a:ext cx="4713149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dirty="0" smtClean="0"/>
              <a:t>            </a:t>
            </a:r>
            <a:r>
              <a:rPr lang="he-IL" sz="2400" b="1" i="1" dirty="0" smtClean="0">
                <a:solidFill>
                  <a:srgbClr val="FF0000"/>
                </a:solidFill>
              </a:rPr>
              <a:t>אני תומך את הקערה במרכז</a:t>
            </a:r>
          </a:p>
          <a:p>
            <a:r>
              <a:rPr lang="he-IL" sz="2400" b="1" i="1" dirty="0" smtClean="0">
                <a:solidFill>
                  <a:srgbClr val="FF0000"/>
                </a:solidFill>
              </a:rPr>
              <a:t>ורק בסוף אני משחרר את התמיכה </a:t>
            </a:r>
            <a:endParaRPr lang="he-IL" sz="2400" dirty="0"/>
          </a:p>
        </p:txBody>
      </p:sp>
      <p:cxnSp>
        <p:nvCxnSpPr>
          <p:cNvPr id="7" name="מחבר חץ ישר 6"/>
          <p:cNvCxnSpPr/>
          <p:nvPr/>
        </p:nvCxnSpPr>
        <p:spPr>
          <a:xfrm flipH="1">
            <a:off x="5364088" y="836712"/>
            <a:ext cx="432048" cy="1800200"/>
          </a:xfrm>
          <a:prstGeom prst="straightConnector1">
            <a:avLst/>
          </a:prstGeom>
          <a:ln w="571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-1"/>
            <a:ext cx="9149715" cy="6853719"/>
            <a:chOff x="0" y="-1"/>
            <a:chExt cx="9149715" cy="6853719"/>
          </a:xfrm>
        </p:grpSpPr>
        <p:pic>
          <p:nvPicPr>
            <p:cNvPr id="2" name="תמונה 1" descr="2013-09-11+13.05.11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-1"/>
              <a:ext cx="9149715" cy="6853719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755576" y="5589240"/>
              <a:ext cx="7027886" cy="830997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4800" b="1" i="1" dirty="0" smtClean="0">
                  <a:solidFill>
                    <a:srgbClr val="FF0000"/>
                  </a:solidFill>
                </a:rPr>
                <a:t>לאחר חריטה וליטוש ראשוני</a:t>
              </a:r>
              <a:endParaRPr lang="he-IL" sz="4800" b="1" i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קבוצה 5"/>
          <p:cNvGrpSpPr/>
          <p:nvPr/>
        </p:nvGrpSpPr>
        <p:grpSpPr>
          <a:xfrm>
            <a:off x="0" y="-1551"/>
            <a:ext cx="9144000" cy="6861102"/>
            <a:chOff x="0" y="-1551"/>
            <a:chExt cx="9144000" cy="6861102"/>
          </a:xfrm>
        </p:grpSpPr>
        <p:pic>
          <p:nvPicPr>
            <p:cNvPr id="2" name="תמונה 1" descr="2013-09-11+13.05.53(1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55776" y="-1551"/>
              <a:ext cx="6588224" cy="6861102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0" y="733246"/>
              <a:ext cx="2569998" cy="6124754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1">
              <a:spAutoFit/>
            </a:bodyPr>
            <a:lstStyle/>
            <a:p>
              <a:r>
                <a:rPr lang="he-IL" sz="2800" b="1" i="1" dirty="0" smtClean="0">
                  <a:solidFill>
                    <a:srgbClr val="FFFF00"/>
                  </a:solidFill>
                </a:rPr>
                <a:t>מפסלת שייצרתי</a:t>
              </a:r>
            </a:p>
            <a:p>
              <a:r>
                <a:rPr lang="he-IL" sz="2800" b="1" i="1" dirty="0" smtClean="0">
                  <a:solidFill>
                    <a:srgbClr val="FFFF00"/>
                  </a:solidFill>
                </a:rPr>
                <a:t>בצורת גוצ'.</a:t>
              </a:r>
            </a:p>
            <a:p>
              <a:r>
                <a:rPr lang="he-IL" sz="2800" b="1" i="1" dirty="0" smtClean="0">
                  <a:solidFill>
                    <a:srgbClr val="FFFF00"/>
                  </a:solidFill>
                </a:rPr>
                <a:t>והיום היא לקחה </a:t>
              </a:r>
            </a:p>
            <a:p>
              <a:r>
                <a:rPr lang="he-IL" sz="2800" b="1" i="1" dirty="0" smtClean="0">
                  <a:solidFill>
                    <a:srgbClr val="FFFF00"/>
                  </a:solidFill>
                </a:rPr>
                <a:t>מצוין</a:t>
              </a:r>
            </a:p>
            <a:p>
              <a:endParaRPr lang="he-IL" sz="2800" b="1" i="1" dirty="0" smtClean="0">
                <a:solidFill>
                  <a:srgbClr val="FFFF00"/>
                </a:solidFill>
              </a:endParaRPr>
            </a:p>
            <a:p>
              <a:endParaRPr lang="he-IL" sz="2800" b="1" i="1" dirty="0" smtClean="0">
                <a:solidFill>
                  <a:srgbClr val="FFFF00"/>
                </a:solidFill>
              </a:endParaRPr>
            </a:p>
            <a:p>
              <a:endParaRPr lang="he-IL" sz="2800" b="1" i="1" dirty="0" smtClean="0">
                <a:solidFill>
                  <a:srgbClr val="FFFF00"/>
                </a:solidFill>
              </a:endParaRPr>
            </a:p>
            <a:p>
              <a:endParaRPr lang="he-IL" sz="2800" b="1" i="1" dirty="0" smtClean="0">
                <a:solidFill>
                  <a:srgbClr val="FFFF00"/>
                </a:solidFill>
              </a:endParaRPr>
            </a:p>
            <a:p>
              <a:endParaRPr lang="he-IL" sz="2800" b="1" i="1" dirty="0" smtClean="0">
                <a:solidFill>
                  <a:srgbClr val="FFFF00"/>
                </a:solidFill>
              </a:endParaRPr>
            </a:p>
            <a:p>
              <a:endParaRPr lang="he-IL" sz="2800" b="1" i="1" dirty="0" smtClean="0">
                <a:solidFill>
                  <a:srgbClr val="FFFF00"/>
                </a:solidFill>
              </a:endParaRPr>
            </a:p>
            <a:p>
              <a:endParaRPr lang="he-IL" sz="2800" b="1" i="1" dirty="0" smtClean="0">
                <a:solidFill>
                  <a:srgbClr val="FFFF00"/>
                </a:solidFill>
              </a:endParaRPr>
            </a:p>
            <a:p>
              <a:endParaRPr lang="he-IL" sz="2800" b="1" i="1" dirty="0" smtClean="0">
                <a:solidFill>
                  <a:srgbClr val="FFFF00"/>
                </a:solidFill>
              </a:endParaRPr>
            </a:p>
            <a:p>
              <a:endParaRPr lang="he-IL" sz="2800" b="1" i="1" dirty="0" smtClean="0">
                <a:solidFill>
                  <a:srgbClr val="FFFF00"/>
                </a:solidFill>
              </a:endParaRPr>
            </a:p>
            <a:p>
              <a:endParaRPr lang="he-IL" sz="2800" b="1" i="1" dirty="0">
                <a:solidFill>
                  <a:srgbClr val="FFFF00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0" y="0"/>
              <a:ext cx="2569641" cy="923330"/>
            </a:xfrm>
            <a:prstGeom prst="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txBody>
            <a:bodyPr wrap="square" rtlCol="1">
              <a:spAutoFit/>
            </a:bodyPr>
            <a:lstStyle/>
            <a:p>
              <a:endParaRPr lang="he-IL" dirty="0" smtClean="0"/>
            </a:p>
            <a:p>
              <a:endParaRPr lang="he-IL" dirty="0" smtClean="0"/>
            </a:p>
            <a:p>
              <a:endParaRPr lang="he-IL" dirty="0" smtClean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4281"/>
            <a:ext cx="9144000" cy="6849437"/>
            <a:chOff x="0" y="4281"/>
            <a:chExt cx="9144000" cy="6849437"/>
          </a:xfrm>
        </p:grpSpPr>
        <p:pic>
          <p:nvPicPr>
            <p:cNvPr id="2" name="תמונה 1" descr="2013-09-11+13.05.29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4281"/>
              <a:ext cx="9144000" cy="6849437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2080418" y="5877272"/>
              <a:ext cx="6636753" cy="646331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3600" b="1" i="1" dirty="0" smtClean="0">
                  <a:solidFill>
                    <a:srgbClr val="FF0000"/>
                  </a:solidFill>
                </a:rPr>
                <a:t>העיגול הוא גדול ואז נעזרתי בדיקט</a:t>
              </a:r>
              <a:endParaRPr lang="he-IL" sz="3600" b="1" i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2013-09-12 16.28.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קבוצה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תמונה 1" descr="2013-09-12 16.29.06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2699792" y="260648"/>
              <a:ext cx="3776996" cy="646331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3600" b="1" i="1" dirty="0" smtClean="0">
                  <a:solidFill>
                    <a:srgbClr val="FF0000"/>
                  </a:solidFill>
                </a:rPr>
                <a:t>מידות: 38</a:t>
              </a:r>
              <a:r>
                <a:rPr lang="en-US" sz="3600" b="1" i="1" dirty="0" smtClean="0">
                  <a:solidFill>
                    <a:srgbClr val="FF0000"/>
                  </a:solidFill>
                </a:rPr>
                <a:t>X</a:t>
              </a:r>
              <a:r>
                <a:rPr lang="he-IL" sz="3600" b="1" i="1" dirty="0" smtClean="0">
                  <a:solidFill>
                    <a:srgbClr val="FF0000"/>
                  </a:solidFill>
                </a:rPr>
                <a:t>13 ס"מ</a:t>
              </a:r>
              <a:endParaRPr lang="he-IL" sz="3600" b="1" i="1" dirty="0">
                <a:solidFill>
                  <a:srgbClr val="FF0000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664277" y="6211669"/>
              <a:ext cx="6058069" cy="646331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3600" b="1" i="1" dirty="0" smtClean="0">
                  <a:solidFill>
                    <a:srgbClr val="FF0000"/>
                  </a:solidFill>
                </a:rPr>
                <a:t>סיום :סנדיק סילר + פרנץ פוליש</a:t>
              </a:r>
              <a:endParaRPr lang="he-IL" sz="3600" b="1" i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134</Words>
  <Application>Microsoft Office PowerPoint</Application>
  <PresentationFormat>‫הצגה על המסך (4:3)</PresentationFormat>
  <Paragraphs>44</Paragraphs>
  <Slides>15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16" baseType="lpstr">
      <vt:lpstr>ערכת נושא Office</vt:lpstr>
      <vt:lpstr>שקופית 1</vt:lpstr>
      <vt:lpstr>שקופית 2</vt:lpstr>
      <vt:lpstr>שקופית 3</vt:lpstr>
      <vt:lpstr>שקופית 4</vt:lpstr>
      <vt:lpstr>שקופית 5</vt:lpstr>
      <vt:lpstr>שקופית 6</vt:lpstr>
      <vt:lpstr>שקופית 7</vt:lpstr>
      <vt:lpstr>שקופית 8</vt:lpstr>
      <vt:lpstr>שקופית 9</vt:lpstr>
      <vt:lpstr>שקופית 10</vt:lpstr>
      <vt:lpstr>שקופית 11</vt:lpstr>
      <vt:lpstr>שקופית 12</vt:lpstr>
      <vt:lpstr>שקופית 13</vt:lpstr>
      <vt:lpstr>שקופית 14</vt:lpstr>
      <vt:lpstr>שקופית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israel</dc:creator>
  <cp:lastModifiedBy>israel</cp:lastModifiedBy>
  <cp:revision>12</cp:revision>
  <dcterms:created xsi:type="dcterms:W3CDTF">2013-09-03T09:48:39Z</dcterms:created>
  <dcterms:modified xsi:type="dcterms:W3CDTF">2013-09-12T13:52:06Z</dcterms:modified>
</cp:coreProperties>
</file>