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</p:sldIdLst>
  <p:sldSz cx="9144000" cy="6858000" type="screen4x3"/>
  <p:notesSz cx="6858000" cy="9144000"/>
  <p:defaultTextStyle>
    <a:defPPr>
      <a:defRPr lang="he-IL"/>
    </a:defPPr>
    <a:lvl1pPr marL="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1" showNarration="1">
    <p:present/>
    <p:sldRg st="1" end="6"/>
    <p:penClr>
      <a:srgbClr val="FF0000"/>
    </p:penClr>
  </p:showPr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84380"/>
    <p:restoredTop sz="94660"/>
  </p:normalViewPr>
  <p:slideViewPr>
    <p:cSldViewPr>
      <p:cViewPr varScale="1">
        <p:scale>
          <a:sx n="49" d="100"/>
          <a:sy n="49" d="100"/>
        </p:scale>
        <p:origin x="-1277" y="-77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שקופית כותרת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כותרת משנה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he-IL" smtClean="0"/>
              <a:t>לחץ כדי לערוך סגנון כותרת משנה של תבנית בסיס</a:t>
            </a:r>
            <a:endParaRPr lang="he-IL"/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534B8E-25F5-41AD-AA23-E67A21E4BAC5}" type="datetimeFigureOut">
              <a:rPr lang="he-IL" smtClean="0"/>
              <a:t>י"ז/סיון/תשע"ג</a:t>
            </a:fld>
            <a:endParaRPr lang="he-IL"/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9DEA34-2E58-427F-AA89-424D8B54E4EE}" type="slidenum">
              <a:rPr lang="he-IL" smtClean="0"/>
              <a:t>‹#›</a:t>
            </a:fld>
            <a:endParaRPr lang="he-IL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כותרת ותוכ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תוכן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534B8E-25F5-41AD-AA23-E67A21E4BAC5}" type="datetimeFigureOut">
              <a:rPr lang="he-IL" smtClean="0"/>
              <a:t>י"ז/סיון/תשע"ג</a:t>
            </a:fld>
            <a:endParaRPr lang="he-IL"/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9DEA34-2E58-427F-AA89-424D8B54E4EE}" type="slidenum">
              <a:rPr lang="he-IL" smtClean="0"/>
              <a:t>‹#›</a:t>
            </a:fld>
            <a:endParaRPr lang="he-IL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כותרת מקטע עליונה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r">
              <a:defRPr sz="4000" b="1" cap="all"/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טקסט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534B8E-25F5-41AD-AA23-E67A21E4BAC5}" type="datetimeFigureOut">
              <a:rPr lang="he-IL" smtClean="0"/>
              <a:t>י"ז/סיון/תשע"ג</a:t>
            </a:fld>
            <a:endParaRPr lang="he-IL"/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9DEA34-2E58-427F-AA89-424D8B54E4EE}" type="slidenum">
              <a:rPr lang="he-IL" smtClean="0"/>
              <a:t>‹#›</a:t>
            </a:fld>
            <a:endParaRPr lang="he-IL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שני תכנים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תוכן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4" name="מציין מיקום תוכן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5" name="מציין מיקום של תאריך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534B8E-25F5-41AD-AA23-E67A21E4BAC5}" type="datetimeFigureOut">
              <a:rPr lang="he-IL" smtClean="0"/>
              <a:t>י"ז/סיון/תשע"ג</a:t>
            </a:fld>
            <a:endParaRPr lang="he-IL"/>
          </a:p>
        </p:txBody>
      </p:sp>
      <p:sp>
        <p:nvSpPr>
          <p:cNvPr id="6" name="מציין מיקום של כותרת תחתונה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7" name="מציין מיקום של מספר שקופית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9DEA34-2E58-427F-AA89-424D8B54E4EE}" type="slidenum">
              <a:rPr lang="he-IL" smtClean="0"/>
              <a:t>‹#›</a:t>
            </a:fld>
            <a:endParaRPr lang="he-IL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השוואה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טקסט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4" name="מציין מיקום תוכן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5" name="מציין מיקום טקסט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6" name="מציין מיקום תוכן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7" name="מציין מיקום של תאריך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534B8E-25F5-41AD-AA23-E67A21E4BAC5}" type="datetimeFigureOut">
              <a:rPr lang="he-IL" smtClean="0"/>
              <a:t>י"ז/סיון/תשע"ג</a:t>
            </a:fld>
            <a:endParaRPr lang="he-IL"/>
          </a:p>
        </p:txBody>
      </p:sp>
      <p:sp>
        <p:nvSpPr>
          <p:cNvPr id="8" name="מציין מיקום של כותרת תחתונה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9" name="מציין מיקום של מספר שקופית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9DEA34-2E58-427F-AA89-424D8B54E4EE}" type="slidenum">
              <a:rPr lang="he-IL" smtClean="0"/>
              <a:t>‹#›</a:t>
            </a:fld>
            <a:endParaRPr lang="he-IL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כותרת בלבד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של תאריך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534B8E-25F5-41AD-AA23-E67A21E4BAC5}" type="datetimeFigureOut">
              <a:rPr lang="he-IL" smtClean="0"/>
              <a:t>י"ז/סיון/תשע"ג</a:t>
            </a:fld>
            <a:endParaRPr lang="he-IL"/>
          </a:p>
        </p:txBody>
      </p:sp>
      <p:sp>
        <p:nvSpPr>
          <p:cNvPr id="4" name="מציין מיקום של כותרת תחתונה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5" name="מציין מיקום של מספר שקופית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9DEA34-2E58-427F-AA89-424D8B54E4EE}" type="slidenum">
              <a:rPr lang="he-IL" smtClean="0"/>
              <a:t>‹#›</a:t>
            </a:fld>
            <a:endParaRPr lang="he-IL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ריק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תאריך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534B8E-25F5-41AD-AA23-E67A21E4BAC5}" type="datetimeFigureOut">
              <a:rPr lang="he-IL" smtClean="0"/>
              <a:t>י"ז/סיון/תשע"ג</a:t>
            </a:fld>
            <a:endParaRPr lang="he-IL"/>
          </a:p>
        </p:txBody>
      </p:sp>
      <p:sp>
        <p:nvSpPr>
          <p:cNvPr id="3" name="מציין מיקום של כותרת תחתונה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9DEA34-2E58-427F-AA89-424D8B54E4EE}" type="slidenum">
              <a:rPr lang="he-IL" smtClean="0"/>
              <a:t>‹#›</a:t>
            </a:fld>
            <a:endParaRPr lang="he-IL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תוכן עם כיתוב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r">
              <a:defRPr sz="2000" b="1"/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תוכן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4" name="מציין מיקום טקסט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5" name="מציין מיקום של תאריך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534B8E-25F5-41AD-AA23-E67A21E4BAC5}" type="datetimeFigureOut">
              <a:rPr lang="he-IL" smtClean="0"/>
              <a:t>י"ז/סיון/תשע"ג</a:t>
            </a:fld>
            <a:endParaRPr lang="he-IL"/>
          </a:p>
        </p:txBody>
      </p:sp>
      <p:sp>
        <p:nvSpPr>
          <p:cNvPr id="6" name="מציין מיקום של כותרת תחתונה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7" name="מציין מיקום של מספר שקופית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9DEA34-2E58-427F-AA89-424D8B54E4EE}" type="slidenum">
              <a:rPr lang="he-IL" smtClean="0"/>
              <a:t>‹#›</a:t>
            </a:fld>
            <a:endParaRPr lang="he-IL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תמונה עם כיתוב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r">
              <a:defRPr sz="2000" b="1"/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של תמונה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he-IL"/>
          </a:p>
        </p:txBody>
      </p:sp>
      <p:sp>
        <p:nvSpPr>
          <p:cNvPr id="4" name="מציין מיקום טקסט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5" name="מציין מיקום של תאריך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534B8E-25F5-41AD-AA23-E67A21E4BAC5}" type="datetimeFigureOut">
              <a:rPr lang="he-IL" smtClean="0"/>
              <a:t>י"ז/סיון/תשע"ג</a:t>
            </a:fld>
            <a:endParaRPr lang="he-IL"/>
          </a:p>
        </p:txBody>
      </p:sp>
      <p:sp>
        <p:nvSpPr>
          <p:cNvPr id="6" name="מציין מיקום של כותרת תחתונה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7" name="מציין מיקום של מספר שקופית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9DEA34-2E58-427F-AA89-424D8B54E4EE}" type="slidenum">
              <a:rPr lang="he-IL" smtClean="0"/>
              <a:t>‹#›</a:t>
            </a:fld>
            <a:endParaRPr lang="he-IL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כותרת וטקסט אנכ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של טקסט אנכי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534B8E-25F5-41AD-AA23-E67A21E4BAC5}" type="datetimeFigureOut">
              <a:rPr lang="he-IL" smtClean="0"/>
              <a:t>י"ז/סיון/תשע"ג</a:t>
            </a:fld>
            <a:endParaRPr lang="he-IL"/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9DEA34-2E58-427F-AA89-424D8B54E4EE}" type="slidenum">
              <a:rPr lang="he-IL" smtClean="0"/>
              <a:t>‹#›</a:t>
            </a:fld>
            <a:endParaRPr lang="he-IL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כותרת אנכית וטקס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אנכית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של טקסט אנכי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534B8E-25F5-41AD-AA23-E67A21E4BAC5}" type="datetimeFigureOut">
              <a:rPr lang="he-IL" smtClean="0"/>
              <a:t>י"ז/סיון/תשע"ג</a:t>
            </a:fld>
            <a:endParaRPr lang="he-IL"/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9DEA34-2E58-427F-AA89-424D8B54E4EE}" type="slidenum">
              <a:rPr lang="he-IL" smtClean="0"/>
              <a:t>‹#›</a:t>
            </a:fld>
            <a:endParaRPr lang="he-I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כותרת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1" anchor="ctr">
            <a:normAutofit/>
          </a:bodyPr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טקסט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1">
            <a:normAutofit/>
          </a:bodyPr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8534B8E-25F5-41AD-AA23-E67A21E4BAC5}" type="datetimeFigureOut">
              <a:rPr lang="he-IL" smtClean="0"/>
              <a:t>י"ז/סיון/תשע"ג</a:t>
            </a:fld>
            <a:endParaRPr lang="he-IL"/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he-IL"/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4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F9DEA34-2E58-427F-AA89-424D8B54E4EE}" type="slidenum">
              <a:rPr lang="he-IL" smtClean="0"/>
              <a:t>‹#›</a:t>
            </a:fld>
            <a:endParaRPr lang="he-I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1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r" defTabSz="914400" rtl="1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r" defTabSz="914400" rtl="1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r" defTabSz="914400" rtl="1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r" defTabSz="914400" rtl="1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r" defTabSz="914400" rtl="1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r" defTabSz="914400" rtl="1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r" defTabSz="914400" rtl="1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r" defTabSz="914400" rtl="1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r" defTabSz="914400" rtl="1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he-IL"/>
      </a:defPPr>
      <a:lvl1pPr marL="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קבוצה 3"/>
          <p:cNvGrpSpPr/>
          <p:nvPr/>
        </p:nvGrpSpPr>
        <p:grpSpPr>
          <a:xfrm>
            <a:off x="0" y="260647"/>
            <a:ext cx="9143999" cy="6597351"/>
            <a:chOff x="0" y="260647"/>
            <a:chExt cx="9143999" cy="6597351"/>
          </a:xfrm>
        </p:grpSpPr>
        <p:pic>
          <p:nvPicPr>
            <p:cNvPr id="1026" name="Picture 2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0" y="260647"/>
              <a:ext cx="9143999" cy="659735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3" name="TextBox 2"/>
            <p:cNvSpPr txBox="1"/>
            <p:nvPr/>
          </p:nvSpPr>
          <p:spPr>
            <a:xfrm>
              <a:off x="3984948" y="5157192"/>
              <a:ext cx="3842719" cy="1015663"/>
            </a:xfrm>
            <a:prstGeom prst="rect">
              <a:avLst/>
            </a:prstGeom>
            <a:noFill/>
          </p:spPr>
          <p:txBody>
            <a:bodyPr wrap="none" rtlCol="1">
              <a:spAutoFit/>
            </a:bodyPr>
            <a:lstStyle/>
            <a:p>
              <a:r>
                <a:rPr lang="he-IL" sz="6000" b="1" i="1" dirty="0" smtClean="0">
                  <a:solidFill>
                    <a:srgbClr val="FF0000"/>
                  </a:solidFill>
                </a:rPr>
                <a:t>לאחר ריתוך</a:t>
              </a:r>
              <a:endParaRPr lang="he-IL" sz="6000" b="1" i="1" dirty="0">
                <a:solidFill>
                  <a:srgbClr val="FF0000"/>
                </a:solidFill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TextBox 2"/>
          <p:cNvSpPr txBox="1"/>
          <p:nvPr/>
        </p:nvSpPr>
        <p:spPr>
          <a:xfrm>
            <a:off x="2889907" y="5229200"/>
            <a:ext cx="4027064" cy="707886"/>
          </a:xfrm>
          <a:prstGeom prst="rect">
            <a:avLst/>
          </a:prstGeom>
          <a:noFill/>
        </p:spPr>
        <p:txBody>
          <a:bodyPr wrap="none" rtlCol="1">
            <a:spAutoFit/>
          </a:bodyPr>
          <a:lstStyle/>
          <a:p>
            <a:r>
              <a:rPr lang="he-IL" dirty="0" smtClean="0"/>
              <a:t>        </a:t>
            </a:r>
            <a:r>
              <a:rPr lang="he-IL" sz="4000" b="1" i="1" dirty="0" smtClean="0">
                <a:solidFill>
                  <a:srgbClr val="FF0000"/>
                </a:solidFill>
              </a:rPr>
              <a:t>וגם לאחר ליטוש</a:t>
            </a:r>
            <a:endParaRPr lang="he-IL" sz="4000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1" name="קבוצה 10"/>
          <p:cNvGrpSpPr/>
          <p:nvPr/>
        </p:nvGrpSpPr>
        <p:grpSpPr>
          <a:xfrm>
            <a:off x="0" y="0"/>
            <a:ext cx="9144000" cy="6858000"/>
            <a:chOff x="0" y="0"/>
            <a:chExt cx="9144000" cy="6858000"/>
          </a:xfrm>
        </p:grpSpPr>
        <p:pic>
          <p:nvPicPr>
            <p:cNvPr id="3074" name="Picture 2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0" y="0"/>
              <a:ext cx="9144000" cy="68580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3" name="TextBox 2"/>
            <p:cNvSpPr txBox="1"/>
            <p:nvPr/>
          </p:nvSpPr>
          <p:spPr>
            <a:xfrm>
              <a:off x="290294" y="5301208"/>
              <a:ext cx="8853706" cy="1323439"/>
            </a:xfrm>
            <a:prstGeom prst="rect">
              <a:avLst/>
            </a:prstGeom>
            <a:noFill/>
          </p:spPr>
          <p:txBody>
            <a:bodyPr wrap="none" rtlCol="1">
              <a:spAutoFit/>
            </a:bodyPr>
            <a:lstStyle/>
            <a:p>
              <a:r>
                <a:rPr lang="he-IL" dirty="0" smtClean="0">
                  <a:solidFill>
                    <a:srgbClr val="FF0000"/>
                  </a:solidFill>
                </a:rPr>
                <a:t> </a:t>
              </a:r>
              <a:r>
                <a:rPr lang="he-IL" sz="4000" b="1" i="1" dirty="0" smtClean="0">
                  <a:solidFill>
                    <a:srgbClr val="FF0000"/>
                  </a:solidFill>
                </a:rPr>
                <a:t>תכננתי את גובה של המחזיק למגוון רחב</a:t>
              </a:r>
            </a:p>
            <a:p>
              <a:r>
                <a:rPr lang="he-IL" sz="4000" b="1" i="1" dirty="0" smtClean="0">
                  <a:solidFill>
                    <a:srgbClr val="FF0000"/>
                  </a:solidFill>
                </a:rPr>
                <a:t>של סכינים רואים פה את הסכין על הגבה</a:t>
              </a:r>
              <a:endParaRPr lang="he-IL" dirty="0">
                <a:solidFill>
                  <a:srgbClr val="FF0000"/>
                </a:solidFill>
              </a:endParaRPr>
            </a:p>
          </p:txBody>
        </p:sp>
      </p:grpSp>
      <p:cxnSp>
        <p:nvCxnSpPr>
          <p:cNvPr id="6" name="מחבר חץ ישר 5"/>
          <p:cNvCxnSpPr/>
          <p:nvPr/>
        </p:nvCxnSpPr>
        <p:spPr>
          <a:xfrm flipV="1">
            <a:off x="2483768" y="4293096"/>
            <a:ext cx="1296144" cy="1152128"/>
          </a:xfrm>
          <a:prstGeom prst="straightConnector1">
            <a:avLst/>
          </a:prstGeom>
          <a:ln w="762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קבוצה 8"/>
          <p:cNvGrpSpPr/>
          <p:nvPr/>
        </p:nvGrpSpPr>
        <p:grpSpPr>
          <a:xfrm>
            <a:off x="0" y="0"/>
            <a:ext cx="9144000" cy="6858000"/>
            <a:chOff x="0" y="0"/>
            <a:chExt cx="9144000" cy="6858000"/>
          </a:xfrm>
        </p:grpSpPr>
        <p:pic>
          <p:nvPicPr>
            <p:cNvPr id="2" name="תמונה 1" descr="2013-05-26 12.31.45.jpg"/>
            <p:cNvPicPr>
              <a:picLocks noChangeAspect="1"/>
            </p:cNvPicPr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0" y="0"/>
              <a:ext cx="9144000" cy="6858000"/>
            </a:xfrm>
            <a:prstGeom prst="rect">
              <a:avLst/>
            </a:prstGeom>
          </p:spPr>
        </p:pic>
        <p:sp>
          <p:nvSpPr>
            <p:cNvPr id="3" name="TextBox 2"/>
            <p:cNvSpPr txBox="1"/>
            <p:nvPr/>
          </p:nvSpPr>
          <p:spPr>
            <a:xfrm>
              <a:off x="683568" y="5301208"/>
              <a:ext cx="8276625" cy="707886"/>
            </a:xfrm>
            <a:prstGeom prst="rect">
              <a:avLst/>
            </a:prstGeom>
            <a:noFill/>
          </p:spPr>
          <p:txBody>
            <a:bodyPr wrap="none" rtlCol="1">
              <a:spAutoFit/>
            </a:bodyPr>
            <a:lstStyle/>
            <a:p>
              <a:r>
                <a:rPr lang="he-IL" sz="4000" b="1" i="1" dirty="0" smtClean="0">
                  <a:solidFill>
                    <a:srgbClr val="FF0000"/>
                  </a:solidFill>
                </a:rPr>
                <a:t>הסכין יצא גבוה ואני צריך להוריד בגובה</a:t>
              </a:r>
              <a:endParaRPr lang="he-IL" sz="4000" b="1" i="1" dirty="0">
                <a:solidFill>
                  <a:srgbClr val="FF0000"/>
                </a:solidFill>
              </a:endParaRPr>
            </a:p>
          </p:txBody>
        </p:sp>
        <p:cxnSp>
          <p:nvCxnSpPr>
            <p:cNvPr id="5" name="מחבר חץ ישר 4"/>
            <p:cNvCxnSpPr/>
            <p:nvPr/>
          </p:nvCxnSpPr>
          <p:spPr>
            <a:xfrm flipH="1" flipV="1">
              <a:off x="4572000" y="3284984"/>
              <a:ext cx="72008" cy="2088232"/>
            </a:xfrm>
            <a:prstGeom prst="straightConnector1">
              <a:avLst/>
            </a:prstGeom>
            <a:ln w="57150">
              <a:solidFill>
                <a:srgbClr val="FF0000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קבוצה 3"/>
          <p:cNvGrpSpPr/>
          <p:nvPr/>
        </p:nvGrpSpPr>
        <p:grpSpPr>
          <a:xfrm>
            <a:off x="0" y="0"/>
            <a:ext cx="9144000" cy="6858000"/>
            <a:chOff x="0" y="0"/>
            <a:chExt cx="9144000" cy="6858000"/>
          </a:xfrm>
        </p:grpSpPr>
        <p:pic>
          <p:nvPicPr>
            <p:cNvPr id="2" name="Picture 2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0" y="0"/>
              <a:ext cx="9144000" cy="68580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</p:pic>
        <p:sp>
          <p:nvSpPr>
            <p:cNvPr id="3" name="TextBox 2"/>
            <p:cNvSpPr txBox="1"/>
            <p:nvPr/>
          </p:nvSpPr>
          <p:spPr>
            <a:xfrm>
              <a:off x="0" y="3284984"/>
              <a:ext cx="8412113" cy="707886"/>
            </a:xfrm>
            <a:prstGeom prst="rect">
              <a:avLst/>
            </a:prstGeom>
            <a:noFill/>
          </p:spPr>
          <p:txBody>
            <a:bodyPr wrap="square" rtlCol="1">
              <a:spAutoFit/>
            </a:bodyPr>
            <a:lstStyle/>
            <a:p>
              <a:r>
                <a:rPr lang="he-IL" sz="4000" b="1" i="1" dirty="0" smtClean="0">
                  <a:solidFill>
                    <a:srgbClr val="FF0000"/>
                  </a:solidFill>
                </a:rPr>
                <a:t>אני אחליף את הפלטה ליותר דקה</a:t>
              </a:r>
              <a:r>
                <a:rPr lang="he-IL" dirty="0" smtClean="0">
                  <a:solidFill>
                    <a:srgbClr val="FF0000"/>
                  </a:solidFill>
                </a:rPr>
                <a:t>                     </a:t>
              </a:r>
              <a:endParaRPr lang="he-IL" dirty="0">
                <a:solidFill>
                  <a:srgbClr val="FF0000"/>
                </a:solidFill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"/>
            <a:ext cx="9143999" cy="685799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ערכת נושא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23</TotalTime>
  <Words>35</Words>
  <Application>Microsoft Office PowerPoint</Application>
  <PresentationFormat>‫הצגה על המסך (4:3)</PresentationFormat>
  <Paragraphs>6</Paragraphs>
  <Slides>6</Slides>
  <Notes>0</Notes>
  <HiddenSlides>0</HiddenSlides>
  <MMClips>0</MMClips>
  <ScaleCrop>false</ScaleCrop>
  <HeadingPairs>
    <vt:vector size="4" baseType="variant">
      <vt:variant>
        <vt:lpstr>ערכת נושא</vt:lpstr>
      </vt:variant>
      <vt:variant>
        <vt:i4>1</vt:i4>
      </vt:variant>
      <vt:variant>
        <vt:lpstr>כותרות שקופיות</vt:lpstr>
      </vt:variant>
      <vt:variant>
        <vt:i4>6</vt:i4>
      </vt:variant>
    </vt:vector>
  </HeadingPairs>
  <TitlesOfParts>
    <vt:vector size="7" baseType="lpstr">
      <vt:lpstr>ערכת נושא Office</vt:lpstr>
      <vt:lpstr>שקופית 1</vt:lpstr>
      <vt:lpstr>שקופית 2</vt:lpstr>
      <vt:lpstr>שקופית 3</vt:lpstr>
      <vt:lpstr>שקופית 4</vt:lpstr>
      <vt:lpstr>שקופית 5</vt:lpstr>
      <vt:lpstr>שקופית 6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שקופית 1</dc:title>
  <dc:creator>ישראל</dc:creator>
  <cp:lastModifiedBy>ישראל</cp:lastModifiedBy>
  <cp:revision>3</cp:revision>
  <dcterms:created xsi:type="dcterms:W3CDTF">2013-05-26T15:26:35Z</dcterms:created>
  <dcterms:modified xsi:type="dcterms:W3CDTF">2013-05-26T15:50:21Z</dcterms:modified>
</cp:coreProperties>
</file>